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09" r:id="rId2"/>
  </p:sldMasterIdLst>
  <p:notesMasterIdLst>
    <p:notesMasterId r:id="rId9"/>
  </p:notesMasterIdLst>
  <p:sldIdLst>
    <p:sldId id="854" r:id="rId3"/>
    <p:sldId id="825" r:id="rId4"/>
    <p:sldId id="2134960549" r:id="rId5"/>
    <p:sldId id="2134960561" r:id="rId6"/>
    <p:sldId id="2134960558" r:id="rId7"/>
    <p:sldId id="2134960560" r:id="rId8"/>
  </p:sldIdLst>
  <p:sldSz cx="10080625" cy="5670550"/>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dy868G2yVtg4xAi+vtHMCYkcZ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E1FEB5-7C09-48A6-B9C1-540F4E4C23CF}">
  <a:tblStyle styleId="{69E1FEB5-7C09-48A6-B9C1-540F4E4C23CF}" styleName="Table_0">
    <a:wholeTbl>
      <a:tcTxStyle b="off" i="off">
        <a:font>
          <a:latin typeface="Arial"/>
          <a:ea typeface="Arial"/>
          <a:cs typeface="Arial"/>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23" autoAdjust="0"/>
    <p:restoredTop sz="93979" autoAdjust="0"/>
  </p:normalViewPr>
  <p:slideViewPr>
    <p:cSldViewPr snapToGrid="0">
      <p:cViewPr varScale="1">
        <p:scale>
          <a:sx n="155" d="100"/>
          <a:sy n="155" d="100"/>
        </p:scale>
        <p:origin x="992" y="184"/>
      </p:cViewPr>
      <p:guideLst/>
    </p:cSldViewPr>
  </p:slideViewPr>
  <p:notesTextViewPr>
    <p:cViewPr>
      <p:scale>
        <a:sx n="1" d="1"/>
        <a:sy n="1" d="1"/>
      </p:scale>
      <p:origin x="0" y="0"/>
    </p:cViewPr>
  </p:notesTextViewPr>
  <p:sorterViewPr>
    <p:cViewPr>
      <p:scale>
        <a:sx n="180" d="100"/>
        <a:sy n="180" d="100"/>
      </p:scale>
      <p:origin x="0" y="-5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53" Type="http://schemas.openxmlformats.org/officeDocument/2006/relationships/presProps" Target="presProps.xml"/><Relationship Id="rId5" Type="http://schemas.openxmlformats.org/officeDocument/2006/relationships/slide" Target="slides/slide3.xml"/><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notesMaster" Target="notesMasters/notesMaster1.xml"/><Relationship Id="rId5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276600" cy="5365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281488" y="0"/>
            <a:ext cx="3276600" cy="5365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155238"/>
            <a:ext cx="3276600" cy="536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281488" y="10155238"/>
            <a:ext cx="3276600" cy="5365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3088" y="1336675"/>
            <a:ext cx="6413500" cy="3608388"/>
          </a:xfrm>
        </p:spPr>
      </p:sp>
      <p:sp>
        <p:nvSpPr>
          <p:cNvPr id="3" name="Notes Placeholder 2"/>
          <p:cNvSpPr>
            <a:spLocks noGrp="1"/>
          </p:cNvSpPr>
          <p:nvPr>
            <p:ph type="body" idx="1"/>
          </p:nvPr>
        </p:nvSpPr>
        <p:spPr/>
        <p:txBody>
          <a:bodyPr/>
          <a:lstStyle/>
          <a:p>
            <a:endParaRPr lang="tr-TR" b="0" dirty="0"/>
          </a:p>
        </p:txBody>
      </p:sp>
      <p:sp>
        <p:nvSpPr>
          <p:cNvPr id="4" name="Slide Number Placeholder 3"/>
          <p:cNvSpPr>
            <a:spLocks noGrp="1"/>
          </p:cNvSpPr>
          <p:nvPr>
            <p:ph type="sldNum" sz="quarter" idx="10"/>
          </p:nvPr>
        </p:nvSpPr>
        <p:spPr/>
        <p:txBody>
          <a:bodyPr/>
          <a:lstStyle/>
          <a:p>
            <a:fld id="{DFF05A60-74D3-46A0-9B91-DB1B220B7172}" type="slidenum">
              <a:rPr lang="tr-TR" smtClean="0"/>
              <a:t>2</a:t>
            </a:fld>
            <a:endParaRPr lang="tr-TR"/>
          </a:p>
        </p:txBody>
      </p:sp>
    </p:spTree>
    <p:extLst>
      <p:ext uri="{BB962C8B-B14F-4D97-AF65-F5344CB8AC3E}">
        <p14:creationId xmlns:p14="http://schemas.microsoft.com/office/powerpoint/2010/main" val="271749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 kısım örnek doğrultusunda</a:t>
            </a:r>
            <a:r>
              <a:rPr lang="tr-TR" baseline="0" dirty="0"/>
              <a:t> düzenlenebilir.</a:t>
            </a:r>
            <a:endParaRPr lang="tr-TR" dirty="0"/>
          </a:p>
        </p:txBody>
      </p:sp>
      <p:sp>
        <p:nvSpPr>
          <p:cNvPr id="4" name="Slayt Numarası Yer Tutucus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0079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Bu</a:t>
            </a:r>
            <a:r>
              <a:rPr lang="tr-TR" b="1" baseline="0" dirty="0"/>
              <a:t> </a:t>
            </a:r>
            <a:r>
              <a:rPr lang="tr-TR" b="1" baseline="0" dirty="0" err="1"/>
              <a:t>slayta</a:t>
            </a:r>
            <a:r>
              <a:rPr lang="tr-TR" b="1" baseline="0" dirty="0"/>
              <a:t> logolar eklenmeli. En azından </a:t>
            </a:r>
            <a:r>
              <a:rPr lang="tr-TR" b="1" baseline="0" dirty="0" err="1"/>
              <a:t>APYK’lar</a:t>
            </a:r>
            <a:r>
              <a:rPr lang="tr-TR" b="1" baseline="0" dirty="0"/>
              <a:t> için logolar eklenmeli. Diğer </a:t>
            </a:r>
            <a:r>
              <a:rPr lang="tr-TR" b="1" baseline="0" dirty="0" err="1"/>
              <a:t>APYK’lar</a:t>
            </a:r>
            <a:r>
              <a:rPr lang="tr-TR" b="1" baseline="0" dirty="0"/>
              <a:t> tek formatta verilmeli. </a:t>
            </a:r>
          </a:p>
          <a:p>
            <a:endParaRPr lang="tr-TR" b="1" baseline="0" dirty="0"/>
          </a:p>
          <a:p>
            <a:endParaRPr lang="tr-TR" b="1" dirty="0"/>
          </a:p>
        </p:txBody>
      </p:sp>
      <p:sp>
        <p:nvSpPr>
          <p:cNvPr id="4" name="Slayt Numarası Yer Tutucus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669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algn="r"/>
            <a:fld id="{00000000-1234-1234-1234-123412341234}" type="slidenum">
              <a:rPr lang="en-US" sz="1100">
                <a:solidFill>
                  <a:schemeClr val="dk1"/>
                </a:solidFill>
                <a:latin typeface="Calibri"/>
                <a:ea typeface="Calibri"/>
                <a:cs typeface="Calibri"/>
                <a:sym typeface="Calibri"/>
              </a:rPr>
              <a:pPr algn="r"/>
              <a:t>6</a:t>
            </a:fld>
            <a:endParaRPr lang="en-US"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027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5FAAA9-C696-734F-9F38-174A52810E7F}" type="datetimeFigureOut">
              <a:rPr lang="tr-US" smtClean="0"/>
              <a:t>12/1/23</a:t>
            </a:fld>
            <a:endParaRPr lang="tr-US"/>
          </a:p>
        </p:txBody>
      </p:sp>
      <p:sp>
        <p:nvSpPr>
          <p:cNvPr id="5" name="Footer Placeholder 4"/>
          <p:cNvSpPr>
            <a:spLocks noGrp="1"/>
          </p:cNvSpPr>
          <p:nvPr>
            <p:ph type="ftr" sz="quarter" idx="11"/>
          </p:nvPr>
        </p:nvSpPr>
        <p:spPr/>
        <p:txBody>
          <a:bodyPr/>
          <a:lstStyle/>
          <a:p>
            <a:endParaRPr lang="tr-US"/>
          </a:p>
        </p:txBody>
      </p:sp>
      <p:sp>
        <p:nvSpPr>
          <p:cNvPr id="6" name="Slide Number Placeholder 5"/>
          <p:cNvSpPr>
            <a:spLocks noGrp="1"/>
          </p:cNvSpPr>
          <p:nvPr>
            <p:ph type="sldNum" sz="quarter" idx="12"/>
          </p:nvPr>
        </p:nvSpPr>
        <p:spPr/>
        <p:txBody>
          <a:bodyPr/>
          <a:lstStyle/>
          <a:p>
            <a:fld id="{3BE75AE6-0BC6-8048-8BE4-3275FA06BB7C}" type="slidenum">
              <a:rPr lang="tr-US" smtClean="0"/>
              <a:t>‹#›</a:t>
            </a:fld>
            <a:endParaRPr lang="tr-US"/>
          </a:p>
        </p:txBody>
      </p:sp>
    </p:spTree>
    <p:extLst>
      <p:ext uri="{BB962C8B-B14F-4D97-AF65-F5344CB8AC3E}">
        <p14:creationId xmlns:p14="http://schemas.microsoft.com/office/powerpoint/2010/main" val="428253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1"/>
            <a:ext cx="8694539" cy="2358791"/>
          </a:xfrm>
        </p:spPr>
        <p:txBody>
          <a:bodyPr anchor="b"/>
          <a:lstStyle>
            <a:lvl1pPr>
              <a:defRPr sz="4785"/>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7793" y="3794807"/>
            <a:ext cx="8694539" cy="1240433"/>
          </a:xfrm>
        </p:spPr>
        <p:txBody>
          <a:bodyPr/>
          <a:lstStyle>
            <a:lvl1pPr marL="0" indent="0">
              <a:buNone/>
              <a:defRPr sz="1914">
                <a:solidFill>
                  <a:schemeClr val="tx1"/>
                </a:solidFill>
              </a:defRPr>
            </a:lvl1pPr>
            <a:lvl2pPr marL="364642" indent="0">
              <a:buNone/>
              <a:defRPr sz="1595">
                <a:solidFill>
                  <a:schemeClr val="tx1">
                    <a:tint val="75000"/>
                  </a:schemeClr>
                </a:solidFill>
              </a:defRPr>
            </a:lvl2pPr>
            <a:lvl3pPr marL="729285" indent="0">
              <a:buNone/>
              <a:defRPr sz="1436">
                <a:solidFill>
                  <a:schemeClr val="tx1">
                    <a:tint val="75000"/>
                  </a:schemeClr>
                </a:solidFill>
              </a:defRPr>
            </a:lvl3pPr>
            <a:lvl4pPr marL="1093927" indent="0">
              <a:buNone/>
              <a:defRPr sz="1276">
                <a:solidFill>
                  <a:schemeClr val="tx1">
                    <a:tint val="75000"/>
                  </a:schemeClr>
                </a:solidFill>
              </a:defRPr>
            </a:lvl4pPr>
            <a:lvl5pPr marL="1458570" indent="0">
              <a:buNone/>
              <a:defRPr sz="1276">
                <a:solidFill>
                  <a:schemeClr val="tx1">
                    <a:tint val="75000"/>
                  </a:schemeClr>
                </a:solidFill>
              </a:defRPr>
            </a:lvl5pPr>
            <a:lvl6pPr marL="1823213" indent="0">
              <a:buNone/>
              <a:defRPr sz="1276">
                <a:solidFill>
                  <a:schemeClr val="tx1">
                    <a:tint val="75000"/>
                  </a:schemeClr>
                </a:solidFill>
              </a:defRPr>
            </a:lvl6pPr>
            <a:lvl7pPr marL="2187855" indent="0">
              <a:buNone/>
              <a:defRPr sz="1276">
                <a:solidFill>
                  <a:schemeClr val="tx1">
                    <a:tint val="75000"/>
                  </a:schemeClr>
                </a:solidFill>
              </a:defRPr>
            </a:lvl7pPr>
            <a:lvl8pPr marL="2552497" indent="0">
              <a:buNone/>
              <a:defRPr sz="1276">
                <a:solidFill>
                  <a:schemeClr val="tx1">
                    <a:tint val="75000"/>
                  </a:schemeClr>
                </a:solidFill>
              </a:defRPr>
            </a:lvl8pPr>
            <a:lvl9pPr marL="2917140" indent="0">
              <a:buNone/>
              <a:defRPr sz="1276">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75FAAA9-C696-734F-9F38-174A52810E7F}" type="datetimeFigureOut">
              <a:rPr lang="tr-US" smtClean="0"/>
              <a:t>12/1/23</a:t>
            </a:fld>
            <a:endParaRPr lang="tr-US"/>
          </a:p>
        </p:txBody>
      </p:sp>
      <p:sp>
        <p:nvSpPr>
          <p:cNvPr id="5" name="Footer Placeholder 4"/>
          <p:cNvSpPr>
            <a:spLocks noGrp="1"/>
          </p:cNvSpPr>
          <p:nvPr>
            <p:ph type="ftr" sz="quarter" idx="11"/>
          </p:nvPr>
        </p:nvSpPr>
        <p:spPr/>
        <p:txBody>
          <a:bodyPr/>
          <a:lstStyle/>
          <a:p>
            <a:endParaRPr lang="tr-US"/>
          </a:p>
        </p:txBody>
      </p:sp>
      <p:sp>
        <p:nvSpPr>
          <p:cNvPr id="6" name="Slide Number Placeholder 5"/>
          <p:cNvSpPr>
            <a:spLocks noGrp="1"/>
          </p:cNvSpPr>
          <p:nvPr>
            <p:ph type="sldNum" sz="quarter" idx="12"/>
          </p:nvPr>
        </p:nvSpPr>
        <p:spPr/>
        <p:txBody>
          <a:bodyPr/>
          <a:lstStyle/>
          <a:p>
            <a:fld id="{3BE75AE6-0BC6-8048-8BE4-3275FA06BB7C}" type="slidenum">
              <a:rPr lang="tr-US" smtClean="0"/>
              <a:t>‹#›</a:t>
            </a:fld>
            <a:endParaRPr lang="tr-US"/>
          </a:p>
        </p:txBody>
      </p:sp>
    </p:spTree>
    <p:extLst>
      <p:ext uri="{BB962C8B-B14F-4D97-AF65-F5344CB8AC3E}">
        <p14:creationId xmlns:p14="http://schemas.microsoft.com/office/powerpoint/2010/main" val="668013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75FAAA9-C696-734F-9F38-174A52810E7F}" type="datetimeFigureOut">
              <a:rPr lang="tr-US" smtClean="0"/>
              <a:t>12/1/23</a:t>
            </a:fld>
            <a:endParaRPr lang="tr-US"/>
          </a:p>
        </p:txBody>
      </p:sp>
      <p:sp>
        <p:nvSpPr>
          <p:cNvPr id="6" name="Footer Placeholder 5"/>
          <p:cNvSpPr>
            <a:spLocks noGrp="1"/>
          </p:cNvSpPr>
          <p:nvPr>
            <p:ph type="ftr" sz="quarter" idx="11"/>
          </p:nvPr>
        </p:nvSpPr>
        <p:spPr/>
        <p:txBody>
          <a:bodyPr/>
          <a:lstStyle/>
          <a:p>
            <a:endParaRPr lang="tr-US"/>
          </a:p>
        </p:txBody>
      </p:sp>
      <p:sp>
        <p:nvSpPr>
          <p:cNvPr id="7" name="Slide Number Placeholder 6"/>
          <p:cNvSpPr>
            <a:spLocks noGrp="1"/>
          </p:cNvSpPr>
          <p:nvPr>
            <p:ph type="sldNum" sz="quarter" idx="12"/>
          </p:nvPr>
        </p:nvSpPr>
        <p:spPr/>
        <p:txBody>
          <a:bodyPr/>
          <a:lstStyle/>
          <a:p>
            <a:fld id="{3BE75AE6-0BC6-8048-8BE4-3275FA06BB7C}" type="slidenum">
              <a:rPr lang="tr-US" smtClean="0"/>
              <a:t>‹#›</a:t>
            </a:fld>
            <a:endParaRPr lang="tr-US"/>
          </a:p>
        </p:txBody>
      </p:sp>
    </p:spTree>
    <p:extLst>
      <p:ext uri="{BB962C8B-B14F-4D97-AF65-F5344CB8AC3E}">
        <p14:creationId xmlns:p14="http://schemas.microsoft.com/office/powerpoint/2010/main" val="253611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14" b="1"/>
            </a:lvl1pPr>
            <a:lvl2pPr marL="364642" indent="0">
              <a:buNone/>
              <a:defRPr sz="1595" b="1"/>
            </a:lvl2pPr>
            <a:lvl3pPr marL="729285" indent="0">
              <a:buNone/>
              <a:defRPr sz="1436" b="1"/>
            </a:lvl3pPr>
            <a:lvl4pPr marL="1093927" indent="0">
              <a:buNone/>
              <a:defRPr sz="1276" b="1"/>
            </a:lvl4pPr>
            <a:lvl5pPr marL="1458570" indent="0">
              <a:buNone/>
              <a:defRPr sz="1276" b="1"/>
            </a:lvl5pPr>
            <a:lvl6pPr marL="1823213" indent="0">
              <a:buNone/>
              <a:defRPr sz="1276" b="1"/>
            </a:lvl6pPr>
            <a:lvl7pPr marL="2187855" indent="0">
              <a:buNone/>
              <a:defRPr sz="1276" b="1"/>
            </a:lvl7pPr>
            <a:lvl8pPr marL="2552497" indent="0">
              <a:buNone/>
              <a:defRPr sz="1276" b="1"/>
            </a:lvl8pPr>
            <a:lvl9pPr marL="2917140" indent="0">
              <a:buNone/>
              <a:defRPr sz="1276" b="1"/>
            </a:lvl9pPr>
          </a:lstStyle>
          <a:p>
            <a:pPr lvl="0"/>
            <a:r>
              <a:rPr lang="tr-TR"/>
              <a:t>Asıl metin stillerini düzenlemek için tıklayın</a:t>
            </a:r>
          </a:p>
        </p:txBody>
      </p:sp>
      <p:sp>
        <p:nvSpPr>
          <p:cNvPr id="4" name="Content Placeholder 3"/>
          <p:cNvSpPr>
            <a:spLocks noGrp="1"/>
          </p:cNvSpPr>
          <p:nvPr>
            <p:ph sz="half" idx="2"/>
          </p:nvPr>
        </p:nvSpPr>
        <p:spPr>
          <a:xfrm>
            <a:off x="694357" y="2071326"/>
            <a:ext cx="4264576" cy="304660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103317" y="1390073"/>
            <a:ext cx="4285579" cy="681253"/>
          </a:xfrm>
        </p:spPr>
        <p:txBody>
          <a:bodyPr anchor="b"/>
          <a:lstStyle>
            <a:lvl1pPr marL="0" indent="0">
              <a:buNone/>
              <a:defRPr sz="1914" b="1"/>
            </a:lvl1pPr>
            <a:lvl2pPr marL="364642" indent="0">
              <a:buNone/>
              <a:defRPr sz="1595" b="1"/>
            </a:lvl2pPr>
            <a:lvl3pPr marL="729285" indent="0">
              <a:buNone/>
              <a:defRPr sz="1436" b="1"/>
            </a:lvl3pPr>
            <a:lvl4pPr marL="1093927" indent="0">
              <a:buNone/>
              <a:defRPr sz="1276" b="1"/>
            </a:lvl4pPr>
            <a:lvl5pPr marL="1458570" indent="0">
              <a:buNone/>
              <a:defRPr sz="1276" b="1"/>
            </a:lvl5pPr>
            <a:lvl6pPr marL="1823213" indent="0">
              <a:buNone/>
              <a:defRPr sz="1276" b="1"/>
            </a:lvl6pPr>
            <a:lvl7pPr marL="2187855" indent="0">
              <a:buNone/>
              <a:defRPr sz="1276" b="1"/>
            </a:lvl7pPr>
            <a:lvl8pPr marL="2552497" indent="0">
              <a:buNone/>
              <a:defRPr sz="1276" b="1"/>
            </a:lvl8pPr>
            <a:lvl9pPr marL="2917140" indent="0">
              <a:buNone/>
              <a:defRPr sz="1276" b="1"/>
            </a:lvl9pPr>
          </a:lstStyle>
          <a:p>
            <a:pPr lvl="0"/>
            <a:r>
              <a:rPr lang="tr-TR"/>
              <a:t>Asıl metin stillerini düzenlemek için tıklayın</a:t>
            </a:r>
          </a:p>
        </p:txBody>
      </p:sp>
      <p:sp>
        <p:nvSpPr>
          <p:cNvPr id="6" name="Content Placeholder 5"/>
          <p:cNvSpPr>
            <a:spLocks noGrp="1"/>
          </p:cNvSpPr>
          <p:nvPr>
            <p:ph sz="quarter" idx="4"/>
          </p:nvPr>
        </p:nvSpPr>
        <p:spPr>
          <a:xfrm>
            <a:off x="5103317" y="2071326"/>
            <a:ext cx="4285579" cy="304660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75FAAA9-C696-734F-9F38-174A52810E7F}" type="datetimeFigureOut">
              <a:rPr lang="tr-US" smtClean="0"/>
              <a:t>12/1/23</a:t>
            </a:fld>
            <a:endParaRPr lang="tr-US"/>
          </a:p>
        </p:txBody>
      </p:sp>
      <p:sp>
        <p:nvSpPr>
          <p:cNvPr id="8" name="Footer Placeholder 7"/>
          <p:cNvSpPr>
            <a:spLocks noGrp="1"/>
          </p:cNvSpPr>
          <p:nvPr>
            <p:ph type="ftr" sz="quarter" idx="11"/>
          </p:nvPr>
        </p:nvSpPr>
        <p:spPr/>
        <p:txBody>
          <a:bodyPr/>
          <a:lstStyle/>
          <a:p>
            <a:endParaRPr lang="tr-US"/>
          </a:p>
        </p:txBody>
      </p:sp>
      <p:sp>
        <p:nvSpPr>
          <p:cNvPr id="9" name="Slide Number Placeholder 8"/>
          <p:cNvSpPr>
            <a:spLocks noGrp="1"/>
          </p:cNvSpPr>
          <p:nvPr>
            <p:ph type="sldNum" sz="quarter" idx="12"/>
          </p:nvPr>
        </p:nvSpPr>
        <p:spPr/>
        <p:txBody>
          <a:bodyPr/>
          <a:lstStyle/>
          <a:p>
            <a:fld id="{3BE75AE6-0BC6-8048-8BE4-3275FA06BB7C}" type="slidenum">
              <a:rPr lang="tr-US" smtClean="0"/>
              <a:t>‹#›</a:t>
            </a:fld>
            <a:endParaRPr lang="tr-US"/>
          </a:p>
        </p:txBody>
      </p:sp>
    </p:spTree>
    <p:extLst>
      <p:ext uri="{BB962C8B-B14F-4D97-AF65-F5344CB8AC3E}">
        <p14:creationId xmlns:p14="http://schemas.microsoft.com/office/powerpoint/2010/main" val="977057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75FAAA9-C696-734F-9F38-174A52810E7F}" type="datetimeFigureOut">
              <a:rPr lang="tr-US" smtClean="0"/>
              <a:t>12/1/23</a:t>
            </a:fld>
            <a:endParaRPr lang="tr-US"/>
          </a:p>
        </p:txBody>
      </p:sp>
      <p:sp>
        <p:nvSpPr>
          <p:cNvPr id="4" name="Footer Placeholder 3"/>
          <p:cNvSpPr>
            <a:spLocks noGrp="1"/>
          </p:cNvSpPr>
          <p:nvPr>
            <p:ph type="ftr" sz="quarter" idx="11"/>
          </p:nvPr>
        </p:nvSpPr>
        <p:spPr/>
        <p:txBody>
          <a:bodyPr/>
          <a:lstStyle/>
          <a:p>
            <a:endParaRPr lang="tr-US"/>
          </a:p>
        </p:txBody>
      </p:sp>
      <p:sp>
        <p:nvSpPr>
          <p:cNvPr id="5" name="Slide Number Placeholder 4"/>
          <p:cNvSpPr>
            <a:spLocks noGrp="1"/>
          </p:cNvSpPr>
          <p:nvPr>
            <p:ph type="sldNum" sz="quarter" idx="12"/>
          </p:nvPr>
        </p:nvSpPr>
        <p:spPr/>
        <p:txBody>
          <a:bodyPr/>
          <a:lstStyle/>
          <a:p>
            <a:fld id="{3BE75AE6-0BC6-8048-8BE4-3275FA06BB7C}" type="slidenum">
              <a:rPr lang="tr-US" smtClean="0"/>
              <a:t>‹#›</a:t>
            </a:fld>
            <a:endParaRPr lang="tr-US"/>
          </a:p>
        </p:txBody>
      </p:sp>
    </p:spTree>
    <p:extLst>
      <p:ext uri="{BB962C8B-B14F-4D97-AF65-F5344CB8AC3E}">
        <p14:creationId xmlns:p14="http://schemas.microsoft.com/office/powerpoint/2010/main" val="2947730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FAAA9-C696-734F-9F38-174A52810E7F}" type="datetimeFigureOut">
              <a:rPr lang="tr-US" smtClean="0"/>
              <a:t>12/1/23</a:t>
            </a:fld>
            <a:endParaRPr lang="tr-US"/>
          </a:p>
        </p:txBody>
      </p:sp>
      <p:sp>
        <p:nvSpPr>
          <p:cNvPr id="3" name="Footer Placeholder 2"/>
          <p:cNvSpPr>
            <a:spLocks noGrp="1"/>
          </p:cNvSpPr>
          <p:nvPr>
            <p:ph type="ftr" sz="quarter" idx="11"/>
          </p:nvPr>
        </p:nvSpPr>
        <p:spPr/>
        <p:txBody>
          <a:bodyPr/>
          <a:lstStyle/>
          <a:p>
            <a:endParaRPr lang="tr-US"/>
          </a:p>
        </p:txBody>
      </p:sp>
      <p:sp>
        <p:nvSpPr>
          <p:cNvPr id="4" name="Slide Number Placeholder 3"/>
          <p:cNvSpPr>
            <a:spLocks noGrp="1"/>
          </p:cNvSpPr>
          <p:nvPr>
            <p:ph type="sldNum" sz="quarter" idx="12"/>
          </p:nvPr>
        </p:nvSpPr>
        <p:spPr/>
        <p:txBody>
          <a:bodyPr/>
          <a:lstStyle/>
          <a:p>
            <a:fld id="{3BE75AE6-0BC6-8048-8BE4-3275FA06BB7C}" type="slidenum">
              <a:rPr lang="tr-US" smtClean="0"/>
              <a:t>‹#›</a:t>
            </a:fld>
            <a:endParaRPr lang="tr-US"/>
          </a:p>
        </p:txBody>
      </p:sp>
    </p:spTree>
    <p:extLst>
      <p:ext uri="{BB962C8B-B14F-4D97-AF65-F5344CB8AC3E}">
        <p14:creationId xmlns:p14="http://schemas.microsoft.com/office/powerpoint/2010/main" val="2002723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552"/>
            </a:lvl1pPr>
          </a:lstStyle>
          <a:p>
            <a:r>
              <a:rPr lang="tr-TR"/>
              <a:t>Asıl başlık stilini düzenlemek için tıklayın</a:t>
            </a:r>
            <a:endParaRPr lang="en-US" dirty="0"/>
          </a:p>
        </p:txBody>
      </p:sp>
      <p:sp>
        <p:nvSpPr>
          <p:cNvPr id="3" name="Content Placeholder 2"/>
          <p:cNvSpPr>
            <a:spLocks noGrp="1"/>
          </p:cNvSpPr>
          <p:nvPr>
            <p:ph idx="1"/>
          </p:nvPr>
        </p:nvSpPr>
        <p:spPr>
          <a:xfrm>
            <a:off x="4285579" y="816456"/>
            <a:ext cx="5103316" cy="4029766"/>
          </a:xfrm>
        </p:spPr>
        <p:txBody>
          <a:bodyPr/>
          <a:lstStyle>
            <a:lvl1pPr>
              <a:defRPr sz="2552"/>
            </a:lvl1pPr>
            <a:lvl2pPr>
              <a:defRPr sz="2233"/>
            </a:lvl2pPr>
            <a:lvl3pPr>
              <a:defRPr sz="1914"/>
            </a:lvl3pPr>
            <a:lvl4pPr>
              <a:defRPr sz="1595"/>
            </a:lvl4pPr>
            <a:lvl5pPr>
              <a:defRPr sz="1595"/>
            </a:lvl5pPr>
            <a:lvl6pPr>
              <a:defRPr sz="1595"/>
            </a:lvl6pPr>
            <a:lvl7pPr>
              <a:defRPr sz="1595"/>
            </a:lvl7pPr>
            <a:lvl8pPr>
              <a:defRPr sz="1595"/>
            </a:lvl8pPr>
            <a:lvl9pPr>
              <a:defRPr sz="159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276"/>
            </a:lvl1pPr>
            <a:lvl2pPr marL="364642" indent="0">
              <a:buNone/>
              <a:defRPr sz="1117"/>
            </a:lvl2pPr>
            <a:lvl3pPr marL="729285" indent="0">
              <a:buNone/>
              <a:defRPr sz="957"/>
            </a:lvl3pPr>
            <a:lvl4pPr marL="1093927" indent="0">
              <a:buNone/>
              <a:defRPr sz="798"/>
            </a:lvl4pPr>
            <a:lvl5pPr marL="1458570" indent="0">
              <a:buNone/>
              <a:defRPr sz="798"/>
            </a:lvl5pPr>
            <a:lvl6pPr marL="1823213" indent="0">
              <a:buNone/>
              <a:defRPr sz="798"/>
            </a:lvl6pPr>
            <a:lvl7pPr marL="2187855" indent="0">
              <a:buNone/>
              <a:defRPr sz="798"/>
            </a:lvl7pPr>
            <a:lvl8pPr marL="2552497" indent="0">
              <a:buNone/>
              <a:defRPr sz="798"/>
            </a:lvl8pPr>
            <a:lvl9pPr marL="2917140" indent="0">
              <a:buNone/>
              <a:defRPr sz="798"/>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75FAAA9-C696-734F-9F38-174A52810E7F}" type="datetimeFigureOut">
              <a:rPr lang="tr-US" smtClean="0"/>
              <a:t>12/1/23</a:t>
            </a:fld>
            <a:endParaRPr lang="tr-US"/>
          </a:p>
        </p:txBody>
      </p:sp>
      <p:sp>
        <p:nvSpPr>
          <p:cNvPr id="6" name="Footer Placeholder 5"/>
          <p:cNvSpPr>
            <a:spLocks noGrp="1"/>
          </p:cNvSpPr>
          <p:nvPr>
            <p:ph type="ftr" sz="quarter" idx="11"/>
          </p:nvPr>
        </p:nvSpPr>
        <p:spPr/>
        <p:txBody>
          <a:bodyPr/>
          <a:lstStyle/>
          <a:p>
            <a:endParaRPr lang="tr-US"/>
          </a:p>
        </p:txBody>
      </p:sp>
      <p:sp>
        <p:nvSpPr>
          <p:cNvPr id="7" name="Slide Number Placeholder 6"/>
          <p:cNvSpPr>
            <a:spLocks noGrp="1"/>
          </p:cNvSpPr>
          <p:nvPr>
            <p:ph type="sldNum" sz="quarter" idx="12"/>
          </p:nvPr>
        </p:nvSpPr>
        <p:spPr/>
        <p:txBody>
          <a:bodyPr/>
          <a:lstStyle/>
          <a:p>
            <a:fld id="{3BE75AE6-0BC6-8048-8BE4-3275FA06BB7C}" type="slidenum">
              <a:rPr lang="tr-US" smtClean="0"/>
              <a:t>‹#›</a:t>
            </a:fld>
            <a:endParaRPr lang="tr-US"/>
          </a:p>
        </p:txBody>
      </p:sp>
    </p:spTree>
    <p:extLst>
      <p:ext uri="{BB962C8B-B14F-4D97-AF65-F5344CB8AC3E}">
        <p14:creationId xmlns:p14="http://schemas.microsoft.com/office/powerpoint/2010/main" val="440868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552"/>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285579" y="816456"/>
            <a:ext cx="5103316" cy="4029766"/>
          </a:xfrm>
        </p:spPr>
        <p:txBody>
          <a:bodyPr anchor="t"/>
          <a:lstStyle>
            <a:lvl1pPr marL="0" indent="0">
              <a:buNone/>
              <a:defRPr sz="2552"/>
            </a:lvl1pPr>
            <a:lvl2pPr marL="364642" indent="0">
              <a:buNone/>
              <a:defRPr sz="2233"/>
            </a:lvl2pPr>
            <a:lvl3pPr marL="729285" indent="0">
              <a:buNone/>
              <a:defRPr sz="1914"/>
            </a:lvl3pPr>
            <a:lvl4pPr marL="1093927" indent="0">
              <a:buNone/>
              <a:defRPr sz="1595"/>
            </a:lvl4pPr>
            <a:lvl5pPr marL="1458570" indent="0">
              <a:buNone/>
              <a:defRPr sz="1595"/>
            </a:lvl5pPr>
            <a:lvl6pPr marL="1823213" indent="0">
              <a:buNone/>
              <a:defRPr sz="1595"/>
            </a:lvl6pPr>
            <a:lvl7pPr marL="2187855" indent="0">
              <a:buNone/>
              <a:defRPr sz="1595"/>
            </a:lvl7pPr>
            <a:lvl8pPr marL="2552497" indent="0">
              <a:buNone/>
              <a:defRPr sz="1595"/>
            </a:lvl8pPr>
            <a:lvl9pPr marL="2917140" indent="0">
              <a:buNone/>
              <a:defRPr sz="1595"/>
            </a:lvl9pPr>
          </a:lstStyle>
          <a:p>
            <a:r>
              <a:rPr lang="tr-TR"/>
              <a:t>Resim eklemek için simgeye tıklayın</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276"/>
            </a:lvl1pPr>
            <a:lvl2pPr marL="364642" indent="0">
              <a:buNone/>
              <a:defRPr sz="1117"/>
            </a:lvl2pPr>
            <a:lvl3pPr marL="729285" indent="0">
              <a:buNone/>
              <a:defRPr sz="957"/>
            </a:lvl3pPr>
            <a:lvl4pPr marL="1093927" indent="0">
              <a:buNone/>
              <a:defRPr sz="798"/>
            </a:lvl4pPr>
            <a:lvl5pPr marL="1458570" indent="0">
              <a:buNone/>
              <a:defRPr sz="798"/>
            </a:lvl5pPr>
            <a:lvl6pPr marL="1823213" indent="0">
              <a:buNone/>
              <a:defRPr sz="798"/>
            </a:lvl6pPr>
            <a:lvl7pPr marL="2187855" indent="0">
              <a:buNone/>
              <a:defRPr sz="798"/>
            </a:lvl7pPr>
            <a:lvl8pPr marL="2552497" indent="0">
              <a:buNone/>
              <a:defRPr sz="798"/>
            </a:lvl8pPr>
            <a:lvl9pPr marL="2917140" indent="0">
              <a:buNone/>
              <a:defRPr sz="798"/>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75FAAA9-C696-734F-9F38-174A52810E7F}" type="datetimeFigureOut">
              <a:rPr lang="tr-US" smtClean="0"/>
              <a:t>12/1/23</a:t>
            </a:fld>
            <a:endParaRPr lang="tr-US"/>
          </a:p>
        </p:txBody>
      </p:sp>
      <p:sp>
        <p:nvSpPr>
          <p:cNvPr id="6" name="Footer Placeholder 5"/>
          <p:cNvSpPr>
            <a:spLocks noGrp="1"/>
          </p:cNvSpPr>
          <p:nvPr>
            <p:ph type="ftr" sz="quarter" idx="11"/>
          </p:nvPr>
        </p:nvSpPr>
        <p:spPr/>
        <p:txBody>
          <a:bodyPr/>
          <a:lstStyle/>
          <a:p>
            <a:endParaRPr lang="tr-US"/>
          </a:p>
        </p:txBody>
      </p:sp>
      <p:sp>
        <p:nvSpPr>
          <p:cNvPr id="7" name="Slide Number Placeholder 6"/>
          <p:cNvSpPr>
            <a:spLocks noGrp="1"/>
          </p:cNvSpPr>
          <p:nvPr>
            <p:ph type="sldNum" sz="quarter" idx="12"/>
          </p:nvPr>
        </p:nvSpPr>
        <p:spPr/>
        <p:txBody>
          <a:bodyPr/>
          <a:lstStyle/>
          <a:p>
            <a:fld id="{3BE75AE6-0BC6-8048-8BE4-3275FA06BB7C}" type="slidenum">
              <a:rPr lang="tr-US" smtClean="0"/>
              <a:t>‹#›</a:t>
            </a:fld>
            <a:endParaRPr lang="tr-US"/>
          </a:p>
        </p:txBody>
      </p:sp>
    </p:spTree>
    <p:extLst>
      <p:ext uri="{BB962C8B-B14F-4D97-AF65-F5344CB8AC3E}">
        <p14:creationId xmlns:p14="http://schemas.microsoft.com/office/powerpoint/2010/main" val="2270286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5FAAA9-C696-734F-9F38-174A52810E7F}" type="datetimeFigureOut">
              <a:rPr lang="tr-US" smtClean="0"/>
              <a:t>12/1/23</a:t>
            </a:fld>
            <a:endParaRPr lang="tr-US"/>
          </a:p>
        </p:txBody>
      </p:sp>
      <p:sp>
        <p:nvSpPr>
          <p:cNvPr id="5" name="Footer Placeholder 4"/>
          <p:cNvSpPr>
            <a:spLocks noGrp="1"/>
          </p:cNvSpPr>
          <p:nvPr>
            <p:ph type="ftr" sz="quarter" idx="11"/>
          </p:nvPr>
        </p:nvSpPr>
        <p:spPr/>
        <p:txBody>
          <a:bodyPr/>
          <a:lstStyle/>
          <a:p>
            <a:endParaRPr lang="tr-US"/>
          </a:p>
        </p:txBody>
      </p:sp>
      <p:sp>
        <p:nvSpPr>
          <p:cNvPr id="6" name="Slide Number Placeholder 5"/>
          <p:cNvSpPr>
            <a:spLocks noGrp="1"/>
          </p:cNvSpPr>
          <p:nvPr>
            <p:ph type="sldNum" sz="quarter" idx="12"/>
          </p:nvPr>
        </p:nvSpPr>
        <p:spPr/>
        <p:txBody>
          <a:bodyPr/>
          <a:lstStyle/>
          <a:p>
            <a:fld id="{3BE75AE6-0BC6-8048-8BE4-3275FA06BB7C}" type="slidenum">
              <a:rPr lang="tr-US" smtClean="0"/>
              <a:t>‹#›</a:t>
            </a:fld>
            <a:endParaRPr lang="tr-US"/>
          </a:p>
        </p:txBody>
      </p:sp>
    </p:spTree>
    <p:extLst>
      <p:ext uri="{BB962C8B-B14F-4D97-AF65-F5344CB8AC3E}">
        <p14:creationId xmlns:p14="http://schemas.microsoft.com/office/powerpoint/2010/main" val="248419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01904"/>
            <a:ext cx="2173635" cy="4805529"/>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93044" y="301904"/>
            <a:ext cx="6394896" cy="480552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5FAAA9-C696-734F-9F38-174A52810E7F}" type="datetimeFigureOut">
              <a:rPr lang="tr-US" smtClean="0"/>
              <a:t>12/1/23</a:t>
            </a:fld>
            <a:endParaRPr lang="tr-US"/>
          </a:p>
        </p:txBody>
      </p:sp>
      <p:sp>
        <p:nvSpPr>
          <p:cNvPr id="5" name="Footer Placeholder 4"/>
          <p:cNvSpPr>
            <a:spLocks noGrp="1"/>
          </p:cNvSpPr>
          <p:nvPr>
            <p:ph type="ftr" sz="quarter" idx="11"/>
          </p:nvPr>
        </p:nvSpPr>
        <p:spPr/>
        <p:txBody>
          <a:bodyPr/>
          <a:lstStyle/>
          <a:p>
            <a:endParaRPr lang="tr-US"/>
          </a:p>
        </p:txBody>
      </p:sp>
      <p:sp>
        <p:nvSpPr>
          <p:cNvPr id="6" name="Slide Number Placeholder 5"/>
          <p:cNvSpPr>
            <a:spLocks noGrp="1"/>
          </p:cNvSpPr>
          <p:nvPr>
            <p:ph type="sldNum" sz="quarter" idx="12"/>
          </p:nvPr>
        </p:nvSpPr>
        <p:spPr/>
        <p:txBody>
          <a:bodyPr/>
          <a:lstStyle/>
          <a:p>
            <a:fld id="{3BE75AE6-0BC6-8048-8BE4-3275FA06BB7C}" type="slidenum">
              <a:rPr lang="tr-US" smtClean="0"/>
              <a:t>‹#›</a:t>
            </a:fld>
            <a:endParaRPr lang="tr-US"/>
          </a:p>
        </p:txBody>
      </p:sp>
    </p:spTree>
    <p:extLst>
      <p:ext uri="{BB962C8B-B14F-4D97-AF65-F5344CB8AC3E}">
        <p14:creationId xmlns:p14="http://schemas.microsoft.com/office/powerpoint/2010/main" val="380829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8"/>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8"/>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636D0-4F27-CC4E-8E8E-B9CA8A55EB9B}" type="datetime1">
              <a:rPr lang="tr-TR" smtClean="0"/>
              <a:t>1.12.2023</a:t>
            </a:fld>
            <a:endParaRPr lang="en-US" dirty="0"/>
          </a:p>
        </p:txBody>
      </p:sp>
      <p:sp>
        <p:nvSpPr>
          <p:cNvPr id="3" name="Footer Placeholder 2"/>
          <p:cNvSpPr>
            <a:spLocks noGrp="1"/>
          </p:cNvSpPr>
          <p:nvPr>
            <p:ph type="ftr" sz="quarter" idx="11"/>
          </p:nvPr>
        </p:nvSpPr>
        <p:spPr/>
        <p:txBody>
          <a:bodyPr/>
          <a:lstStyle/>
          <a:p>
            <a:r>
              <a:rPr lang="en-US"/>
              <a:t>1004- APYÖK İÜ-C KAMM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
        <p:nvSpPr>
          <p:cNvPr id="7" name="Title 1">
            <a:extLst>
              <a:ext uri="{FF2B5EF4-FFF2-40B4-BE49-F238E27FC236}">
                <a16:creationId xmlns:a16="http://schemas.microsoft.com/office/drawing/2014/main" id="{FE22C80A-036F-D34C-909B-8271C343D5C4}"/>
              </a:ext>
            </a:extLst>
          </p:cNvPr>
          <p:cNvSpPr>
            <a:spLocks noGrp="1"/>
          </p:cNvSpPr>
          <p:nvPr>
            <p:ph type="title"/>
          </p:nvPr>
        </p:nvSpPr>
        <p:spPr>
          <a:xfrm>
            <a:off x="3402915" y="276271"/>
            <a:ext cx="5092073" cy="893776"/>
          </a:xfrm>
        </p:spPr>
        <p:txBody>
          <a:bodyPr/>
          <a:lstStyle>
            <a:lvl1pPr>
              <a:defRPr>
                <a:latin typeface="Trebuchet MS (Headings)"/>
                <a:cs typeface="Trebuchet MS (Headings)"/>
              </a:defRPr>
            </a:lvl1pPr>
          </a:lstStyle>
          <a:p>
            <a:r>
              <a:rPr lang="tr-TR" dirty="0"/>
              <a:t>Asıl başlık stili için tıklayın</a:t>
            </a:r>
            <a:endParaRPr lang="en-US" dirty="0"/>
          </a:p>
        </p:txBody>
      </p:sp>
    </p:spTree>
    <p:extLst>
      <p:ext uri="{BB962C8B-B14F-4D97-AF65-F5344CB8AC3E}">
        <p14:creationId xmlns:p14="http://schemas.microsoft.com/office/powerpoint/2010/main" val="357071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
        <p:cNvGrpSpPr/>
        <p:nvPr/>
      </p:nvGrpSpPr>
      <p:grpSpPr>
        <a:xfrm>
          <a:off x="0" y="0"/>
          <a:ext cx="0" cy="0"/>
          <a:chOff x="0" y="0"/>
          <a:chExt cx="0" cy="0"/>
        </a:xfrm>
      </p:grpSpPr>
      <p:sp>
        <p:nvSpPr>
          <p:cNvPr id="33" name="Google Shape;33;p39"/>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9"/>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9"/>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3"/>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7"/>
        <p:cNvGrpSpPr/>
        <p:nvPr/>
      </p:nvGrpSpPr>
      <p:grpSpPr>
        <a:xfrm>
          <a:off x="0" y="0"/>
          <a:ext cx="0" cy="0"/>
          <a:chOff x="0" y="0"/>
          <a:chExt cx="0" cy="0"/>
        </a:xfrm>
      </p:grpSpPr>
      <p:sp>
        <p:nvSpPr>
          <p:cNvPr id="38" name="Google Shape;38;p40"/>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0"/>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0"/>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0"/>
          <p:cNvSpPr txBox="1">
            <a:spLocks noGrp="1"/>
          </p:cNvSpPr>
          <p:nvPr>
            <p:ph type="body" idx="3"/>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2"/>
        <p:cNvGrpSpPr/>
        <p:nvPr/>
      </p:nvGrpSpPr>
      <p:grpSpPr>
        <a:xfrm>
          <a:off x="0" y="0"/>
          <a:ext cx="0" cy="0"/>
          <a:chOff x="0" y="0"/>
          <a:chExt cx="0" cy="0"/>
        </a:xfrm>
      </p:grpSpPr>
      <p:sp>
        <p:nvSpPr>
          <p:cNvPr id="43" name="Google Shape;43;p41"/>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1"/>
          <p:cNvSpPr txBox="1">
            <a:spLocks noGrp="1"/>
          </p:cNvSpPr>
          <p:nvPr>
            <p:ph type="body" idx="1"/>
          </p:nvPr>
        </p:nvSpPr>
        <p:spPr>
          <a:xfrm>
            <a:off x="504000" y="132660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1"/>
          <p:cNvSpPr txBox="1">
            <a:spLocks noGrp="1"/>
          </p:cNvSpPr>
          <p:nvPr>
            <p:ph type="body" idx="2"/>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6"/>
        <p:cNvGrpSpPr/>
        <p:nvPr/>
      </p:nvGrpSpPr>
      <p:grpSpPr>
        <a:xfrm>
          <a:off x="0" y="0"/>
          <a:ext cx="0" cy="0"/>
          <a:chOff x="0" y="0"/>
          <a:chExt cx="0" cy="0"/>
        </a:xfrm>
      </p:grpSpPr>
      <p:sp>
        <p:nvSpPr>
          <p:cNvPr id="47" name="Google Shape;47;p42"/>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2"/>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2"/>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2"/>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2"/>
          <p:cNvSpPr txBox="1">
            <a:spLocks noGrp="1"/>
          </p:cNvSpPr>
          <p:nvPr>
            <p:ph type="body" idx="4"/>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2"/>
        <p:cNvGrpSpPr/>
        <p:nvPr/>
      </p:nvGrpSpPr>
      <p:grpSpPr>
        <a:xfrm>
          <a:off x="0" y="0"/>
          <a:ext cx="0" cy="0"/>
          <a:chOff x="0" y="0"/>
          <a:chExt cx="0" cy="0"/>
        </a:xfrm>
      </p:grpSpPr>
      <p:sp>
        <p:nvSpPr>
          <p:cNvPr id="53" name="Google Shape;53;p43"/>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3"/>
          <p:cNvSpPr txBox="1">
            <a:spLocks noGrp="1"/>
          </p:cNvSpPr>
          <p:nvPr>
            <p:ph type="body" idx="1"/>
          </p:nvPr>
        </p:nvSpPr>
        <p:spPr>
          <a:xfrm>
            <a:off x="50400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3"/>
          <p:cNvSpPr txBox="1">
            <a:spLocks noGrp="1"/>
          </p:cNvSpPr>
          <p:nvPr>
            <p:ph type="body" idx="2"/>
          </p:nvPr>
        </p:nvSpPr>
        <p:spPr>
          <a:xfrm>
            <a:off x="357156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3"/>
          <p:cNvSpPr txBox="1">
            <a:spLocks noGrp="1"/>
          </p:cNvSpPr>
          <p:nvPr>
            <p:ph type="body" idx="3"/>
          </p:nvPr>
        </p:nvSpPr>
        <p:spPr>
          <a:xfrm>
            <a:off x="663912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43"/>
          <p:cNvSpPr txBox="1">
            <a:spLocks noGrp="1"/>
          </p:cNvSpPr>
          <p:nvPr>
            <p:ph type="body" idx="4"/>
          </p:nvPr>
        </p:nvSpPr>
        <p:spPr>
          <a:xfrm>
            <a:off x="50400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3"/>
          <p:cNvSpPr txBox="1">
            <a:spLocks noGrp="1"/>
          </p:cNvSpPr>
          <p:nvPr>
            <p:ph type="body" idx="5"/>
          </p:nvPr>
        </p:nvSpPr>
        <p:spPr>
          <a:xfrm>
            <a:off x="357156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3"/>
          <p:cNvSpPr txBox="1">
            <a:spLocks noGrp="1"/>
          </p:cNvSpPr>
          <p:nvPr>
            <p:ph type="body" idx="6"/>
          </p:nvPr>
        </p:nvSpPr>
        <p:spPr>
          <a:xfrm>
            <a:off x="663912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a:prstGeom prst="rect">
            <a:avLst/>
          </a:prstGeom>
        </p:spPr>
        <p:txBody>
          <a:bodyPr anchor="b"/>
          <a:lstStyle>
            <a:lvl1pPr algn="ctr">
              <a:defRPr sz="4961"/>
            </a:lvl1pPr>
          </a:lstStyle>
          <a:p>
            <a:r>
              <a:rPr lang="en-US"/>
              <a:t>Click to edit Master title style</a:t>
            </a:r>
            <a:endParaRPr lang="tr-TR"/>
          </a:p>
        </p:txBody>
      </p:sp>
      <p:sp>
        <p:nvSpPr>
          <p:cNvPr id="3" name="Subtitle 2"/>
          <p:cNvSpPr>
            <a:spLocks noGrp="1"/>
          </p:cNvSpPr>
          <p:nvPr>
            <p:ph type="subTitle" idx="1"/>
          </p:nvPr>
        </p:nvSpPr>
        <p:spPr>
          <a:xfrm>
            <a:off x="1260078" y="2978352"/>
            <a:ext cx="7560469" cy="1369070"/>
          </a:xfrm>
          <a:prstGeom prst="rect">
            <a:avLst/>
          </a:prstGeo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tr-TR"/>
          </a:p>
        </p:txBody>
      </p:sp>
      <p:sp>
        <p:nvSpPr>
          <p:cNvPr id="4" name="Date Placeholder 3"/>
          <p:cNvSpPr>
            <a:spLocks noGrp="1"/>
          </p:cNvSpPr>
          <p:nvPr>
            <p:ph type="dt" sz="half" idx="10"/>
          </p:nvPr>
        </p:nvSpPr>
        <p:spPr>
          <a:xfrm>
            <a:off x="693043" y="5255760"/>
            <a:ext cx="2268141" cy="301904"/>
          </a:xfrm>
          <a:prstGeom prst="rect">
            <a:avLst/>
          </a:prstGeom>
        </p:spPr>
        <p:txBody>
          <a:bodyPr/>
          <a:lstStyle/>
          <a:p>
            <a:fld id="{C33BA485-2D97-46B3-B013-15D74F9D76C3}" type="datetimeFigureOut">
              <a:rPr lang="tr-TR" smtClean="0"/>
              <a:t>1.12.2023</a:t>
            </a:fld>
            <a:endParaRPr lang="tr-TR"/>
          </a:p>
        </p:txBody>
      </p:sp>
      <p:sp>
        <p:nvSpPr>
          <p:cNvPr id="5" name="Footer Placeholder 4"/>
          <p:cNvSpPr>
            <a:spLocks noGrp="1"/>
          </p:cNvSpPr>
          <p:nvPr>
            <p:ph type="ftr" sz="quarter" idx="11"/>
          </p:nvPr>
        </p:nvSpPr>
        <p:spPr>
          <a:xfrm>
            <a:off x="3339207" y="5255760"/>
            <a:ext cx="3402211" cy="301904"/>
          </a:xfrm>
          <a:prstGeom prst="rect">
            <a:avLst/>
          </a:prstGeom>
        </p:spPr>
        <p:txBody>
          <a:bodyPr/>
          <a:lstStyle/>
          <a:p>
            <a:endParaRPr lang="tr-TR"/>
          </a:p>
        </p:txBody>
      </p:sp>
      <p:sp>
        <p:nvSpPr>
          <p:cNvPr id="6" name="Slide Number Placeholder 5"/>
          <p:cNvSpPr>
            <a:spLocks noGrp="1"/>
          </p:cNvSpPr>
          <p:nvPr>
            <p:ph type="sldNum" sz="quarter" idx="12"/>
          </p:nvPr>
        </p:nvSpPr>
        <p:spPr>
          <a:xfrm>
            <a:off x="7119441" y="5255760"/>
            <a:ext cx="2268141" cy="301904"/>
          </a:xfrm>
          <a:prstGeom prst="rect">
            <a:avLst/>
          </a:prstGeom>
        </p:spPr>
        <p:txBody>
          <a:bodyPr/>
          <a:lstStyle/>
          <a:p>
            <a:fld id="{127A48F9-E1D0-43AB-B2CC-543D2CC3208E}" type="slidenum">
              <a:rPr lang="tr-TR" smtClean="0"/>
              <a:t>‹#›</a:t>
            </a:fld>
            <a:endParaRPr lang="tr-TR"/>
          </a:p>
        </p:txBody>
      </p:sp>
    </p:spTree>
    <p:extLst>
      <p:ext uri="{BB962C8B-B14F-4D97-AF65-F5344CB8AC3E}">
        <p14:creationId xmlns:p14="http://schemas.microsoft.com/office/powerpoint/2010/main" val="72757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56047" y="928028"/>
            <a:ext cx="8568531" cy="1974191"/>
          </a:xfrm>
        </p:spPr>
        <p:txBody>
          <a:bodyPr anchor="b"/>
          <a:lstStyle>
            <a:lvl1pPr algn="ctr">
              <a:defRPr sz="4785"/>
            </a:lvl1pPr>
          </a:lstStyle>
          <a:p>
            <a:r>
              <a:rPr lang="tr-TR"/>
              <a:t>Asıl başlık stilini düzenlemek için tıklayın</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14"/>
            </a:lvl1pPr>
            <a:lvl2pPr marL="364642" indent="0" algn="ctr">
              <a:buNone/>
              <a:defRPr sz="1595"/>
            </a:lvl2pPr>
            <a:lvl3pPr marL="729285" indent="0" algn="ctr">
              <a:buNone/>
              <a:defRPr sz="1436"/>
            </a:lvl3pPr>
            <a:lvl4pPr marL="1093927" indent="0" algn="ctr">
              <a:buNone/>
              <a:defRPr sz="1276"/>
            </a:lvl4pPr>
            <a:lvl5pPr marL="1458570" indent="0" algn="ctr">
              <a:buNone/>
              <a:defRPr sz="1276"/>
            </a:lvl5pPr>
            <a:lvl6pPr marL="1823213" indent="0" algn="ctr">
              <a:buNone/>
              <a:defRPr sz="1276"/>
            </a:lvl6pPr>
            <a:lvl7pPr marL="2187855" indent="0" algn="ctr">
              <a:buNone/>
              <a:defRPr sz="1276"/>
            </a:lvl7pPr>
            <a:lvl8pPr marL="2552497" indent="0" algn="ctr">
              <a:buNone/>
              <a:defRPr sz="1276"/>
            </a:lvl8pPr>
            <a:lvl9pPr marL="2917140" indent="0" algn="ctr">
              <a:buNone/>
              <a:defRPr sz="1276"/>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75FAAA9-C696-734F-9F38-174A52810E7F}" type="datetimeFigureOut">
              <a:rPr lang="tr-US" smtClean="0"/>
              <a:t>12/1/23</a:t>
            </a:fld>
            <a:endParaRPr lang="tr-US"/>
          </a:p>
        </p:txBody>
      </p:sp>
      <p:sp>
        <p:nvSpPr>
          <p:cNvPr id="5" name="Footer Placeholder 4"/>
          <p:cNvSpPr>
            <a:spLocks noGrp="1"/>
          </p:cNvSpPr>
          <p:nvPr>
            <p:ph type="ftr" sz="quarter" idx="11"/>
          </p:nvPr>
        </p:nvSpPr>
        <p:spPr/>
        <p:txBody>
          <a:bodyPr/>
          <a:lstStyle/>
          <a:p>
            <a:endParaRPr lang="tr-US"/>
          </a:p>
        </p:txBody>
      </p:sp>
      <p:sp>
        <p:nvSpPr>
          <p:cNvPr id="6" name="Slide Number Placeholder 5"/>
          <p:cNvSpPr>
            <a:spLocks noGrp="1"/>
          </p:cNvSpPr>
          <p:nvPr>
            <p:ph type="sldNum" sz="quarter" idx="12"/>
          </p:nvPr>
        </p:nvSpPr>
        <p:spPr/>
        <p:txBody>
          <a:bodyPr/>
          <a:lstStyle/>
          <a:p>
            <a:fld id="{3BE75AE6-0BC6-8048-8BE4-3275FA06BB7C}" type="slidenum">
              <a:rPr lang="tr-US" smtClean="0"/>
              <a:t>‹#›</a:t>
            </a:fld>
            <a:endParaRPr lang="tr-US"/>
          </a:p>
        </p:txBody>
      </p:sp>
    </p:spTree>
    <p:extLst>
      <p:ext uri="{BB962C8B-B14F-4D97-AF65-F5344CB8AC3E}">
        <p14:creationId xmlns:p14="http://schemas.microsoft.com/office/powerpoint/2010/main" val="53742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8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93043" y="5255761"/>
            <a:ext cx="2268141" cy="301904"/>
          </a:xfrm>
          <a:prstGeom prst="rect">
            <a:avLst/>
          </a:prstGeom>
        </p:spPr>
        <p:txBody>
          <a:bodyPr vert="horz" lIns="91440" tIns="45720" rIns="91440" bIns="45720" rtlCol="0" anchor="ctr"/>
          <a:lstStyle>
            <a:lvl1pPr algn="l">
              <a:defRPr sz="957">
                <a:solidFill>
                  <a:schemeClr val="tx1">
                    <a:tint val="75000"/>
                  </a:schemeClr>
                </a:solidFill>
              </a:defRPr>
            </a:lvl1pPr>
          </a:lstStyle>
          <a:p>
            <a:fld id="{875FAAA9-C696-734F-9F38-174A52810E7F}" type="datetimeFigureOut">
              <a:rPr lang="tr-US" smtClean="0"/>
              <a:t>12/1/23</a:t>
            </a:fld>
            <a:endParaRPr lang="tr-US"/>
          </a:p>
        </p:txBody>
      </p:sp>
      <p:sp>
        <p:nvSpPr>
          <p:cNvPr id="5" name="Footer Placeholder 4"/>
          <p:cNvSpPr>
            <a:spLocks noGrp="1"/>
          </p:cNvSpPr>
          <p:nvPr>
            <p:ph type="ftr" sz="quarter" idx="3"/>
          </p:nvPr>
        </p:nvSpPr>
        <p:spPr>
          <a:xfrm>
            <a:off x="3339207" y="5255761"/>
            <a:ext cx="3402211" cy="301904"/>
          </a:xfrm>
          <a:prstGeom prst="rect">
            <a:avLst/>
          </a:prstGeom>
        </p:spPr>
        <p:txBody>
          <a:bodyPr vert="horz" lIns="91440" tIns="45720" rIns="91440" bIns="45720" rtlCol="0" anchor="ctr"/>
          <a:lstStyle>
            <a:lvl1pPr algn="ctr">
              <a:defRPr sz="957">
                <a:solidFill>
                  <a:schemeClr val="tx1">
                    <a:tint val="75000"/>
                  </a:schemeClr>
                </a:solidFill>
              </a:defRPr>
            </a:lvl1pPr>
          </a:lstStyle>
          <a:p>
            <a:endParaRPr lang="tr-US"/>
          </a:p>
        </p:txBody>
      </p:sp>
      <p:sp>
        <p:nvSpPr>
          <p:cNvPr id="6" name="Slide Number Placeholder 5"/>
          <p:cNvSpPr>
            <a:spLocks noGrp="1"/>
          </p:cNvSpPr>
          <p:nvPr>
            <p:ph type="sldNum" sz="quarter" idx="4"/>
          </p:nvPr>
        </p:nvSpPr>
        <p:spPr>
          <a:xfrm>
            <a:off x="7119441" y="5255761"/>
            <a:ext cx="2268141" cy="301904"/>
          </a:xfrm>
          <a:prstGeom prst="rect">
            <a:avLst/>
          </a:prstGeom>
        </p:spPr>
        <p:txBody>
          <a:bodyPr vert="horz" lIns="91440" tIns="45720" rIns="91440" bIns="45720" rtlCol="0" anchor="ctr"/>
          <a:lstStyle>
            <a:lvl1pPr algn="r">
              <a:defRPr sz="957">
                <a:solidFill>
                  <a:schemeClr val="tx1">
                    <a:tint val="75000"/>
                  </a:schemeClr>
                </a:solidFill>
              </a:defRPr>
            </a:lvl1pPr>
          </a:lstStyle>
          <a:p>
            <a:fld id="{3BE75AE6-0BC6-8048-8BE4-3275FA06BB7C}" type="slidenum">
              <a:rPr lang="tr-US" smtClean="0"/>
              <a:t>‹#›</a:t>
            </a:fld>
            <a:endParaRPr lang="tr-US"/>
          </a:p>
        </p:txBody>
      </p:sp>
    </p:spTree>
    <p:extLst>
      <p:ext uri="{BB962C8B-B14F-4D97-AF65-F5344CB8AC3E}">
        <p14:creationId xmlns:p14="http://schemas.microsoft.com/office/powerpoint/2010/main" val="209648706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729285" rtl="0" eaLnBrk="1" latinLnBrk="0" hangingPunct="1">
        <a:lnSpc>
          <a:spcPct val="90000"/>
        </a:lnSpc>
        <a:spcBef>
          <a:spcPct val="0"/>
        </a:spcBef>
        <a:buNone/>
        <a:defRPr sz="3509" kern="1200">
          <a:solidFill>
            <a:schemeClr val="tx1"/>
          </a:solidFill>
          <a:latin typeface="+mj-lt"/>
          <a:ea typeface="+mj-ea"/>
          <a:cs typeface="+mj-cs"/>
        </a:defRPr>
      </a:lvl1pPr>
    </p:titleStyle>
    <p:bodyStyle>
      <a:lvl1pPr marL="182321" indent="-182321" algn="l" defTabSz="729285" rtl="0" eaLnBrk="1" latinLnBrk="0" hangingPunct="1">
        <a:lnSpc>
          <a:spcPct val="90000"/>
        </a:lnSpc>
        <a:spcBef>
          <a:spcPts val="798"/>
        </a:spcBef>
        <a:buFont typeface="Arial" panose="020B0604020202020204" pitchFamily="34" charset="0"/>
        <a:buChar char="•"/>
        <a:defRPr sz="2233" kern="1200">
          <a:solidFill>
            <a:schemeClr val="tx1"/>
          </a:solidFill>
          <a:latin typeface="+mn-lt"/>
          <a:ea typeface="+mn-ea"/>
          <a:cs typeface="+mn-cs"/>
        </a:defRPr>
      </a:lvl1pPr>
      <a:lvl2pPr marL="546964" indent="-182321" algn="l" defTabSz="729285" rtl="0" eaLnBrk="1" latinLnBrk="0" hangingPunct="1">
        <a:lnSpc>
          <a:spcPct val="90000"/>
        </a:lnSpc>
        <a:spcBef>
          <a:spcPts val="399"/>
        </a:spcBef>
        <a:buFont typeface="Arial" panose="020B0604020202020204" pitchFamily="34" charset="0"/>
        <a:buChar char="•"/>
        <a:defRPr sz="1914" kern="1200">
          <a:solidFill>
            <a:schemeClr val="tx1"/>
          </a:solidFill>
          <a:latin typeface="+mn-lt"/>
          <a:ea typeface="+mn-ea"/>
          <a:cs typeface="+mn-cs"/>
        </a:defRPr>
      </a:lvl2pPr>
      <a:lvl3pPr marL="911606" indent="-182321" algn="l" defTabSz="729285" rtl="0" eaLnBrk="1" latinLnBrk="0" hangingPunct="1">
        <a:lnSpc>
          <a:spcPct val="90000"/>
        </a:lnSpc>
        <a:spcBef>
          <a:spcPts val="399"/>
        </a:spcBef>
        <a:buFont typeface="Arial" panose="020B0604020202020204" pitchFamily="34" charset="0"/>
        <a:buChar char="•"/>
        <a:defRPr sz="1595" kern="1200">
          <a:solidFill>
            <a:schemeClr val="tx1"/>
          </a:solidFill>
          <a:latin typeface="+mn-lt"/>
          <a:ea typeface="+mn-ea"/>
          <a:cs typeface="+mn-cs"/>
        </a:defRPr>
      </a:lvl3pPr>
      <a:lvl4pPr marL="1276249" indent="-182321" algn="l" defTabSz="729285" rtl="0" eaLnBrk="1" latinLnBrk="0" hangingPunct="1">
        <a:lnSpc>
          <a:spcPct val="90000"/>
        </a:lnSpc>
        <a:spcBef>
          <a:spcPts val="399"/>
        </a:spcBef>
        <a:buFont typeface="Arial" panose="020B0604020202020204" pitchFamily="34" charset="0"/>
        <a:buChar char="•"/>
        <a:defRPr sz="1436" kern="1200">
          <a:solidFill>
            <a:schemeClr val="tx1"/>
          </a:solidFill>
          <a:latin typeface="+mn-lt"/>
          <a:ea typeface="+mn-ea"/>
          <a:cs typeface="+mn-cs"/>
        </a:defRPr>
      </a:lvl4pPr>
      <a:lvl5pPr marL="1640891" indent="-182321" algn="l" defTabSz="729285" rtl="0" eaLnBrk="1" latinLnBrk="0" hangingPunct="1">
        <a:lnSpc>
          <a:spcPct val="90000"/>
        </a:lnSpc>
        <a:spcBef>
          <a:spcPts val="399"/>
        </a:spcBef>
        <a:buFont typeface="Arial" panose="020B0604020202020204" pitchFamily="34" charset="0"/>
        <a:buChar char="•"/>
        <a:defRPr sz="1436" kern="1200">
          <a:solidFill>
            <a:schemeClr val="tx1"/>
          </a:solidFill>
          <a:latin typeface="+mn-lt"/>
          <a:ea typeface="+mn-ea"/>
          <a:cs typeface="+mn-cs"/>
        </a:defRPr>
      </a:lvl5pPr>
      <a:lvl6pPr marL="2005534" indent="-182321" algn="l" defTabSz="729285" rtl="0" eaLnBrk="1" latinLnBrk="0" hangingPunct="1">
        <a:lnSpc>
          <a:spcPct val="90000"/>
        </a:lnSpc>
        <a:spcBef>
          <a:spcPts val="399"/>
        </a:spcBef>
        <a:buFont typeface="Arial" panose="020B0604020202020204" pitchFamily="34" charset="0"/>
        <a:buChar char="•"/>
        <a:defRPr sz="1436" kern="1200">
          <a:solidFill>
            <a:schemeClr val="tx1"/>
          </a:solidFill>
          <a:latin typeface="+mn-lt"/>
          <a:ea typeface="+mn-ea"/>
          <a:cs typeface="+mn-cs"/>
        </a:defRPr>
      </a:lvl6pPr>
      <a:lvl7pPr marL="2370176" indent="-182321" algn="l" defTabSz="729285" rtl="0" eaLnBrk="1" latinLnBrk="0" hangingPunct="1">
        <a:lnSpc>
          <a:spcPct val="90000"/>
        </a:lnSpc>
        <a:spcBef>
          <a:spcPts val="399"/>
        </a:spcBef>
        <a:buFont typeface="Arial" panose="020B0604020202020204" pitchFamily="34" charset="0"/>
        <a:buChar char="•"/>
        <a:defRPr sz="1436" kern="1200">
          <a:solidFill>
            <a:schemeClr val="tx1"/>
          </a:solidFill>
          <a:latin typeface="+mn-lt"/>
          <a:ea typeface="+mn-ea"/>
          <a:cs typeface="+mn-cs"/>
        </a:defRPr>
      </a:lvl7pPr>
      <a:lvl8pPr marL="2734819" indent="-182321" algn="l" defTabSz="729285" rtl="0" eaLnBrk="1" latinLnBrk="0" hangingPunct="1">
        <a:lnSpc>
          <a:spcPct val="90000"/>
        </a:lnSpc>
        <a:spcBef>
          <a:spcPts val="399"/>
        </a:spcBef>
        <a:buFont typeface="Arial" panose="020B0604020202020204" pitchFamily="34" charset="0"/>
        <a:buChar char="•"/>
        <a:defRPr sz="1436" kern="1200">
          <a:solidFill>
            <a:schemeClr val="tx1"/>
          </a:solidFill>
          <a:latin typeface="+mn-lt"/>
          <a:ea typeface="+mn-ea"/>
          <a:cs typeface="+mn-cs"/>
        </a:defRPr>
      </a:lvl8pPr>
      <a:lvl9pPr marL="3099461" indent="-182321" algn="l" defTabSz="729285" rtl="0" eaLnBrk="1" latinLnBrk="0" hangingPunct="1">
        <a:lnSpc>
          <a:spcPct val="90000"/>
        </a:lnSpc>
        <a:spcBef>
          <a:spcPts val="399"/>
        </a:spcBef>
        <a:buFont typeface="Arial" panose="020B0604020202020204" pitchFamily="34" charset="0"/>
        <a:buChar char="•"/>
        <a:defRPr sz="1436" kern="1200">
          <a:solidFill>
            <a:schemeClr val="tx1"/>
          </a:solidFill>
          <a:latin typeface="+mn-lt"/>
          <a:ea typeface="+mn-ea"/>
          <a:cs typeface="+mn-cs"/>
        </a:defRPr>
      </a:lvl9pPr>
    </p:bodyStyle>
    <p:otherStyle>
      <a:defPPr>
        <a:defRPr lang="en-US"/>
      </a:defPPr>
      <a:lvl1pPr marL="0" algn="l" defTabSz="729285" rtl="0" eaLnBrk="1" latinLnBrk="0" hangingPunct="1">
        <a:defRPr sz="1436" kern="1200">
          <a:solidFill>
            <a:schemeClr val="tx1"/>
          </a:solidFill>
          <a:latin typeface="+mn-lt"/>
          <a:ea typeface="+mn-ea"/>
          <a:cs typeface="+mn-cs"/>
        </a:defRPr>
      </a:lvl1pPr>
      <a:lvl2pPr marL="364642" algn="l" defTabSz="729285" rtl="0" eaLnBrk="1" latinLnBrk="0" hangingPunct="1">
        <a:defRPr sz="1436" kern="1200">
          <a:solidFill>
            <a:schemeClr val="tx1"/>
          </a:solidFill>
          <a:latin typeface="+mn-lt"/>
          <a:ea typeface="+mn-ea"/>
          <a:cs typeface="+mn-cs"/>
        </a:defRPr>
      </a:lvl2pPr>
      <a:lvl3pPr marL="729285" algn="l" defTabSz="729285" rtl="0" eaLnBrk="1" latinLnBrk="0" hangingPunct="1">
        <a:defRPr sz="1436" kern="1200">
          <a:solidFill>
            <a:schemeClr val="tx1"/>
          </a:solidFill>
          <a:latin typeface="+mn-lt"/>
          <a:ea typeface="+mn-ea"/>
          <a:cs typeface="+mn-cs"/>
        </a:defRPr>
      </a:lvl3pPr>
      <a:lvl4pPr marL="1093927" algn="l" defTabSz="729285" rtl="0" eaLnBrk="1" latinLnBrk="0" hangingPunct="1">
        <a:defRPr sz="1436" kern="1200">
          <a:solidFill>
            <a:schemeClr val="tx1"/>
          </a:solidFill>
          <a:latin typeface="+mn-lt"/>
          <a:ea typeface="+mn-ea"/>
          <a:cs typeface="+mn-cs"/>
        </a:defRPr>
      </a:lvl4pPr>
      <a:lvl5pPr marL="1458570" algn="l" defTabSz="729285" rtl="0" eaLnBrk="1" latinLnBrk="0" hangingPunct="1">
        <a:defRPr sz="1436" kern="1200">
          <a:solidFill>
            <a:schemeClr val="tx1"/>
          </a:solidFill>
          <a:latin typeface="+mn-lt"/>
          <a:ea typeface="+mn-ea"/>
          <a:cs typeface="+mn-cs"/>
        </a:defRPr>
      </a:lvl5pPr>
      <a:lvl6pPr marL="1823213" algn="l" defTabSz="729285" rtl="0" eaLnBrk="1" latinLnBrk="0" hangingPunct="1">
        <a:defRPr sz="1436" kern="1200">
          <a:solidFill>
            <a:schemeClr val="tx1"/>
          </a:solidFill>
          <a:latin typeface="+mn-lt"/>
          <a:ea typeface="+mn-ea"/>
          <a:cs typeface="+mn-cs"/>
        </a:defRPr>
      </a:lvl6pPr>
      <a:lvl7pPr marL="2187855" algn="l" defTabSz="729285" rtl="0" eaLnBrk="1" latinLnBrk="0" hangingPunct="1">
        <a:defRPr sz="1436" kern="1200">
          <a:solidFill>
            <a:schemeClr val="tx1"/>
          </a:solidFill>
          <a:latin typeface="+mn-lt"/>
          <a:ea typeface="+mn-ea"/>
          <a:cs typeface="+mn-cs"/>
        </a:defRPr>
      </a:lvl7pPr>
      <a:lvl8pPr marL="2552497" algn="l" defTabSz="729285" rtl="0" eaLnBrk="1" latinLnBrk="0" hangingPunct="1">
        <a:defRPr sz="1436" kern="1200">
          <a:solidFill>
            <a:schemeClr val="tx1"/>
          </a:solidFill>
          <a:latin typeface="+mn-lt"/>
          <a:ea typeface="+mn-ea"/>
          <a:cs typeface="+mn-cs"/>
        </a:defRPr>
      </a:lvl8pPr>
      <a:lvl9pPr marL="2917140" algn="l" defTabSz="729285" rtl="0" eaLnBrk="1" latinLnBrk="0" hangingPunct="1">
        <a:defRPr sz="14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jpg"/><Relationship Id="rId26" Type="http://schemas.openxmlformats.org/officeDocument/2006/relationships/image" Target="../media/image37.png"/><Relationship Id="rId39" Type="http://schemas.openxmlformats.org/officeDocument/2006/relationships/image" Target="../media/image50.jp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png"/><Relationship Id="rId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41" Type="http://schemas.openxmlformats.org/officeDocument/2006/relationships/image" Target="../media/image52.png"/><Relationship Id="rId1" Type="http://schemas.openxmlformats.org/officeDocument/2006/relationships/slideLayout" Target="../slideLayouts/slideLayout15.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jpeg"/><Relationship Id="rId5" Type="http://schemas.openxmlformats.org/officeDocument/2006/relationships/image" Target="../media/image16.png"/><Relationship Id="rId15" Type="http://schemas.openxmlformats.org/officeDocument/2006/relationships/image" Target="../media/image26.jfif"/><Relationship Id="rId23" Type="http://schemas.openxmlformats.org/officeDocument/2006/relationships/image" Target="../media/image34.jfif"/><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8" Type="http://schemas.openxmlformats.org/officeDocument/2006/relationships/image" Target="../media/image19.png"/><Relationship Id="rId3" Type="http://schemas.openxmlformats.org/officeDocument/2006/relationships/image" Target="../media/image2.png"/><Relationship Id="rId12" Type="http://schemas.openxmlformats.org/officeDocument/2006/relationships/image" Target="../media/image23.png"/><Relationship Id="rId17" Type="http://schemas.openxmlformats.org/officeDocument/2006/relationships/image" Target="../media/image28.jp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10080625" cy="2819400"/>
          </a:xfrm>
          <a:prstGeom prst="rect">
            <a:avLst/>
          </a:prstGeom>
        </p:spPr>
      </p:pic>
      <p:sp>
        <p:nvSpPr>
          <p:cNvPr id="6" name="Google Shape;117;p1"/>
          <p:cNvSpPr/>
          <p:nvPr/>
        </p:nvSpPr>
        <p:spPr>
          <a:xfrm>
            <a:off x="461317" y="3017534"/>
            <a:ext cx="7660297" cy="2197307"/>
          </a:xfrm>
          <a:prstGeom prst="rect">
            <a:avLst/>
          </a:prstGeom>
          <a:noFill/>
          <a:ln>
            <a:noFill/>
          </a:ln>
        </p:spPr>
        <p:txBody>
          <a:bodyPr spcFirstLastPara="1" wrap="square" lIns="91425" tIns="45700" rIns="91425" bIns="45700" anchor="t" anchorCtr="0">
            <a:normAutofit/>
          </a:bodyPr>
          <a:lstStyle/>
          <a:p>
            <a:pPr lvl="0" algn="ctr"/>
            <a:r>
              <a:rPr lang="tr-TR" sz="2000" b="1" dirty="0">
                <a:solidFill>
                  <a:schemeClr val="dk2"/>
                </a:solidFill>
              </a:rPr>
              <a:t>Nöron Hasarı İlişkili Hastalıkların Tanı, İzlem ve Tedavisine Yönelik Biyobelirteç Ve İleri Teknolojik Uyarı Sistemlerinin Geliştirilmesi</a:t>
            </a:r>
          </a:p>
          <a:p>
            <a:pPr lvl="0" algn="ctr"/>
            <a:r>
              <a:rPr lang="tr-TR" sz="2000" b="1" dirty="0">
                <a:solidFill>
                  <a:schemeClr val="dk2"/>
                </a:solidFill>
              </a:rPr>
              <a:t>NÖRON PLATFORMU</a:t>
            </a:r>
          </a:p>
          <a:p>
            <a:pPr lvl="0" algn="ctr"/>
            <a:r>
              <a:rPr lang="tr-TR" sz="2000" b="1" dirty="0">
                <a:solidFill>
                  <a:schemeClr val="dk2"/>
                </a:solidFill>
              </a:rPr>
              <a:t>Prof.Dr.Dildar Konukoğlu</a:t>
            </a:r>
          </a:p>
          <a:p>
            <a:pPr lvl="0" algn="ctr"/>
            <a:r>
              <a:rPr lang="tr-TR" sz="2000" b="1" dirty="0">
                <a:solidFill>
                  <a:schemeClr val="dk2"/>
                </a:solidFill>
              </a:rPr>
              <a:t>İstanbul Üniversitesi-Cerrahpaşa</a:t>
            </a:r>
            <a:endParaRPr lang="tr-TR" sz="2000" dirty="0"/>
          </a:p>
          <a:p>
            <a:pPr marL="0" marR="0" lvl="0" indent="0" algn="ctr" rtl="0">
              <a:lnSpc>
                <a:spcPct val="150000"/>
              </a:lnSpc>
              <a:spcBef>
                <a:spcPts val="600"/>
              </a:spcBef>
              <a:spcAft>
                <a:spcPts val="0"/>
              </a:spcAft>
              <a:buNone/>
            </a:pPr>
            <a:endParaRPr sz="2000" b="1" i="0" u="none" strike="noStrike" cap="none" dirty="0">
              <a:solidFill>
                <a:schemeClr val="dk2"/>
              </a:solidFill>
              <a:latin typeface="Arial"/>
              <a:ea typeface="Arial"/>
              <a:cs typeface="Arial"/>
              <a:sym typeface="Arial"/>
            </a:endParaRPr>
          </a:p>
        </p:txBody>
      </p:sp>
      <p:sp>
        <p:nvSpPr>
          <p:cNvPr id="8" name="Google Shape;125;p1"/>
          <p:cNvSpPr/>
          <p:nvPr/>
        </p:nvSpPr>
        <p:spPr>
          <a:xfrm>
            <a:off x="2491500" y="5200303"/>
            <a:ext cx="3868479" cy="42534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lvl="0" algn="ctr"/>
            <a:r>
              <a:rPr lang="tr-TR" sz="1600" dirty="0">
                <a:solidFill>
                  <a:srgbClr val="1F497D"/>
                </a:solidFill>
              </a:rPr>
              <a:t>Platform Başlangıç Tarihi :01.05.2023 </a:t>
            </a:r>
            <a:endParaRPr lang="en-US" b="1" dirty="0">
              <a:solidFill>
                <a:srgbClr val="7F7F7F"/>
              </a:solidFill>
              <a:sym typeface="Arial"/>
            </a:endParaRPr>
          </a:p>
        </p:txBody>
      </p:sp>
      <p:pic>
        <p:nvPicPr>
          <p:cNvPr id="2" name="Resim 1">
            <a:extLst>
              <a:ext uri="{FF2B5EF4-FFF2-40B4-BE49-F238E27FC236}">
                <a16:creationId xmlns:a16="http://schemas.microsoft.com/office/drawing/2014/main" id="{A377E1AF-7050-FF7C-9973-1EA44C8E384C}"/>
              </a:ext>
            </a:extLst>
          </p:cNvPr>
          <p:cNvPicPr>
            <a:picLocks noChangeAspect="1"/>
          </p:cNvPicPr>
          <p:nvPr/>
        </p:nvPicPr>
        <p:blipFill>
          <a:blip r:embed="rId3"/>
          <a:stretch>
            <a:fillRect/>
          </a:stretch>
        </p:blipFill>
        <p:spPr>
          <a:xfrm>
            <a:off x="7629317" y="3930243"/>
            <a:ext cx="2383743" cy="371888"/>
          </a:xfrm>
          <a:prstGeom prst="rect">
            <a:avLst/>
          </a:prstGeom>
        </p:spPr>
      </p:pic>
    </p:spTree>
    <p:extLst>
      <p:ext uri="{BB962C8B-B14F-4D97-AF65-F5344CB8AC3E}">
        <p14:creationId xmlns:p14="http://schemas.microsoft.com/office/powerpoint/2010/main" val="382332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0"/>
          <p:cNvSpPr txBox="1">
            <a:spLocks noChangeArrowheads="1"/>
          </p:cNvSpPr>
          <p:nvPr/>
        </p:nvSpPr>
        <p:spPr bwMode="auto">
          <a:xfrm>
            <a:off x="1318725" y="1517819"/>
            <a:ext cx="214213" cy="23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75605" tIns="37802" rIns="75605" bIns="37802" anchor="t" anchorCtr="0" upright="1">
            <a:noAutofit/>
          </a:bodyPr>
          <a:lstStyle/>
          <a:p>
            <a:pPr algn="ctr">
              <a:spcBef>
                <a:spcPts val="248"/>
              </a:spcBef>
              <a:spcAft>
                <a:spcPts val="248"/>
              </a:spcAft>
            </a:pPr>
            <a:r>
              <a:rPr lang="tr-TR" sz="909" b="1">
                <a:latin typeface="Arial" panose="020B0604020202020204" pitchFamily="34" charset="0"/>
                <a:ea typeface="Calibri" panose="020F0502020204030204" pitchFamily="34" charset="0"/>
              </a:rPr>
              <a:t> </a:t>
            </a:r>
            <a:endParaRPr lang="tr-TR" sz="909">
              <a:latin typeface="Arial" panose="020B0604020202020204" pitchFamily="34" charset="0"/>
              <a:ea typeface="Calibri" panose="020F0502020204030204" pitchFamily="34" charset="0"/>
            </a:endParaRPr>
          </a:p>
        </p:txBody>
      </p:sp>
      <p:sp>
        <p:nvSpPr>
          <p:cNvPr id="18" name="Google Shape;187;p5">
            <a:extLst>
              <a:ext uri="{FF2B5EF4-FFF2-40B4-BE49-F238E27FC236}">
                <a16:creationId xmlns:a16="http://schemas.microsoft.com/office/drawing/2014/main" id="{8E9CFB58-2FEF-C082-BACD-B2EE7A4FE0B0}"/>
              </a:ext>
            </a:extLst>
          </p:cNvPr>
          <p:cNvSpPr/>
          <p:nvPr/>
        </p:nvSpPr>
        <p:spPr>
          <a:xfrm>
            <a:off x="451187" y="12052"/>
            <a:ext cx="9221492" cy="590356"/>
          </a:xfrm>
          <a:prstGeom prst="rect">
            <a:avLst/>
          </a:prstGeom>
          <a:noFill/>
          <a:ln>
            <a:noFill/>
          </a:ln>
        </p:spPr>
        <p:txBody>
          <a:bodyPr spcFirstLastPara="1" wrap="square" lIns="91425" tIns="45700" rIns="91425" bIns="45700" anchor="ctr" anchorCtr="0">
            <a:normAutofit/>
          </a:bodyPr>
          <a:lstStyle/>
          <a:p>
            <a:pPr>
              <a:lnSpc>
                <a:spcPct val="90000"/>
              </a:lnSpc>
            </a:pPr>
            <a:r>
              <a:rPr lang="tr-TR" sz="2200" b="1" dirty="0">
                <a:solidFill>
                  <a:srgbClr val="C00000"/>
                </a:solidFill>
              </a:rPr>
              <a:t> </a:t>
            </a:r>
            <a:endParaRPr lang="en-US" sz="2200" b="1" dirty="0">
              <a:solidFill>
                <a:srgbClr val="C00000"/>
              </a:solidFill>
            </a:endParaRPr>
          </a:p>
        </p:txBody>
      </p:sp>
      <p:sp>
        <p:nvSpPr>
          <p:cNvPr id="20" name="TextBox 5">
            <a:extLst>
              <a:ext uri="{FF2B5EF4-FFF2-40B4-BE49-F238E27FC236}">
                <a16:creationId xmlns:a16="http://schemas.microsoft.com/office/drawing/2014/main" id="{D371407A-1A87-CFA6-B8EC-21A5A3C3EA68}"/>
              </a:ext>
            </a:extLst>
          </p:cNvPr>
          <p:cNvSpPr txBox="1"/>
          <p:nvPr/>
        </p:nvSpPr>
        <p:spPr>
          <a:xfrm>
            <a:off x="355696" y="710393"/>
            <a:ext cx="8988972" cy="646331"/>
          </a:xfrm>
          <a:prstGeom prst="rect">
            <a:avLst/>
          </a:prstGeom>
          <a:solidFill>
            <a:schemeClr val="accent1">
              <a:lumMod val="20000"/>
              <a:lumOff val="80000"/>
            </a:schemeClr>
          </a:solidFill>
        </p:spPr>
        <p:txBody>
          <a:bodyPr wrap="square" rtlCol="0">
            <a:spAutoFit/>
          </a:bodyPr>
          <a:lstStyle/>
          <a:p>
            <a:pPr algn="ctr" defTabSz="685785">
              <a:lnSpc>
                <a:spcPct val="90000"/>
              </a:lnSpc>
              <a:spcBef>
                <a:spcPts val="750"/>
              </a:spcBef>
              <a:buClrTx/>
              <a:defRPr/>
            </a:pPr>
            <a:r>
              <a:rPr lang="tr-TR" sz="2000" b="1" kern="1200" dirty="0">
                <a:solidFill>
                  <a:schemeClr val="tx1"/>
                </a:solidFill>
                <a:latin typeface="+mn-lt"/>
                <a:ea typeface="Helvetica Neue" panose="02000503000000020004" pitchFamily="2" charset="0"/>
                <a:cs typeface="Helvetica Neue" panose="02000503000000020004" pitchFamily="2" charset="0"/>
              </a:rPr>
              <a:t>Nöron Hasarına Yol Açan Hastalıkların Tanı, Tedavi ve İzlemine Yönelik Biyobelirteç ve İleri Teknolojik Uyarı Sistemlerinin Geliştirilmesi</a:t>
            </a:r>
          </a:p>
        </p:txBody>
      </p:sp>
      <p:sp>
        <p:nvSpPr>
          <p:cNvPr id="2" name="Dikdörtgen 1"/>
          <p:cNvSpPr/>
          <p:nvPr/>
        </p:nvSpPr>
        <p:spPr>
          <a:xfrm>
            <a:off x="-24087" y="5455106"/>
            <a:ext cx="5836854" cy="215444"/>
          </a:xfrm>
          <a:prstGeom prst="rect">
            <a:avLst/>
          </a:prstGeom>
        </p:spPr>
        <p:txBody>
          <a:bodyPr wrap="none">
            <a:spAutoFit/>
          </a:bodyPr>
          <a:lstStyle/>
          <a:p>
            <a:r>
              <a:rPr lang="tr-TR" sz="800" b="1" dirty="0">
                <a:latin typeface="Arial" panose="020B0604020202020204" pitchFamily="34" charset="0"/>
                <a:cs typeface="Arial" panose="020B0604020202020204" pitchFamily="34" charset="0"/>
              </a:rPr>
              <a:t>APYÖK: ARAŞTIRMA PROGRAMI YÖNETİCİ KURULUŞ , APYK:</a:t>
            </a:r>
            <a:r>
              <a:rPr lang="tr-TR" sz="800" dirty="0">
                <a:latin typeface="Arial" panose="020B0604020202020204" pitchFamily="34" charset="0"/>
                <a:cs typeface="Arial" panose="020B0604020202020204" pitchFamily="34" charset="0"/>
              </a:rPr>
              <a:t> </a:t>
            </a:r>
            <a:r>
              <a:rPr lang="tr-TR" sz="800" b="1" dirty="0">
                <a:latin typeface="Arial" panose="020B0604020202020204" pitchFamily="34" charset="0"/>
                <a:cs typeface="Arial" panose="020B0604020202020204" pitchFamily="34" charset="0"/>
              </a:rPr>
              <a:t>ARAŞTIRMA PROGRAMI YÜRÜTÜCÜSÜ KURULUŞ  </a:t>
            </a:r>
            <a:endParaRPr lang="tr-TR" sz="1677" dirty="0"/>
          </a:p>
        </p:txBody>
      </p:sp>
      <p:sp>
        <p:nvSpPr>
          <p:cNvPr id="7" name="Dikdörtgen 6"/>
          <p:cNvSpPr/>
          <p:nvPr/>
        </p:nvSpPr>
        <p:spPr>
          <a:xfrm>
            <a:off x="676211" y="1760585"/>
            <a:ext cx="8347941" cy="2510624"/>
          </a:xfrm>
          <a:prstGeom prst="rect">
            <a:avLst/>
          </a:prstGeom>
        </p:spPr>
        <p:txBody>
          <a:bodyPr wrap="square">
            <a:spAutoFit/>
          </a:bodyPr>
          <a:lstStyle/>
          <a:p>
            <a:pPr defTabSz="457190">
              <a:buClrTx/>
              <a:defRPr/>
            </a:pPr>
            <a:r>
              <a:rPr lang="tr-TR" sz="1200" b="1" kern="1200" dirty="0">
                <a:solidFill>
                  <a:srgbClr val="C00000"/>
                </a:solidFill>
                <a:cs typeface="Arial" panose="020B0604020202020204" pitchFamily="34" charset="0"/>
              </a:rPr>
              <a:t>APYÖK-</a:t>
            </a:r>
            <a:r>
              <a:rPr lang="tr-TR" sz="1200" b="1" kern="1200" dirty="0">
                <a:solidFill>
                  <a:schemeClr val="tx1"/>
                </a:solidFill>
                <a:cs typeface="Arial" panose="020B0604020202020204" pitchFamily="34" charset="0"/>
              </a:rPr>
              <a:t> İstanbul Üniversitesi-Cerrahpaşa Klinik Araştırmalar Mükemmeliyet Uygulama ve Araştırma Merkezi </a:t>
            </a:r>
          </a:p>
          <a:p>
            <a:r>
              <a:rPr lang="tr-TR" sz="1200" b="1" dirty="0">
                <a:solidFill>
                  <a:srgbClr val="C00000"/>
                </a:solidFill>
                <a:cs typeface="Arial" panose="020B0604020202020204" pitchFamily="34" charset="0"/>
              </a:rPr>
              <a:t>APYK-1</a:t>
            </a:r>
            <a:r>
              <a:rPr lang="tr-TR" sz="1200" b="1" dirty="0">
                <a:solidFill>
                  <a:schemeClr val="tx1"/>
                </a:solidFill>
                <a:cs typeface="Arial" panose="020B0604020202020204" pitchFamily="34" charset="0"/>
              </a:rPr>
              <a:t>  Dokuz Eylül Üniversitesi  Beyin Dinamiği Multidisipliner Uygulama ve Araştırma Merkezi</a:t>
            </a:r>
          </a:p>
          <a:p>
            <a:r>
              <a:rPr lang="tr-TR" sz="1200" b="1" dirty="0">
                <a:solidFill>
                  <a:srgbClr val="C00000"/>
                </a:solidFill>
                <a:cs typeface="Arial" panose="020B0604020202020204" pitchFamily="34" charset="0"/>
              </a:rPr>
              <a:t>APYK-2</a:t>
            </a:r>
            <a:r>
              <a:rPr lang="tr-TR" sz="1200" b="1" dirty="0">
                <a:solidFill>
                  <a:schemeClr val="tx1"/>
                </a:solidFill>
                <a:cs typeface="Arial" panose="020B0604020202020204" pitchFamily="34" charset="0"/>
              </a:rPr>
              <a:t>  </a:t>
            </a:r>
            <a:r>
              <a:rPr lang="tr-TR" sz="1200" b="1" dirty="0">
                <a:cs typeface="Arial" panose="020B0604020202020204" pitchFamily="34" charset="0"/>
              </a:rPr>
              <a:t>Marmara Üniversitesi Nanoteknoloji Tepe Üniversitesi ARGE ve  Analiz Merkezi</a:t>
            </a:r>
          </a:p>
          <a:p>
            <a:pPr lvl="0">
              <a:spcAft>
                <a:spcPts val="0"/>
              </a:spcAft>
            </a:pPr>
            <a:r>
              <a:rPr lang="tr-TR" sz="1200" b="1" dirty="0">
                <a:solidFill>
                  <a:srgbClr val="C00000"/>
                </a:solidFill>
                <a:cs typeface="Arial" panose="020B0604020202020204" pitchFamily="34" charset="0"/>
              </a:rPr>
              <a:t>APYK-3  </a:t>
            </a:r>
            <a:r>
              <a:rPr lang="tr-TR" sz="1200" b="1" dirty="0">
                <a:latin typeface="+mn-lt"/>
              </a:rPr>
              <a:t>Yeditepe Üniversitesi ARGE Ve  Analiz Merkezi</a:t>
            </a:r>
            <a:endParaRPr lang="tr-TR" sz="1200" b="1" dirty="0">
              <a:solidFill>
                <a:srgbClr val="C00000"/>
              </a:solidFill>
              <a:cs typeface="Arial" panose="020B0604020202020204" pitchFamily="34" charset="0"/>
            </a:endParaRPr>
          </a:p>
          <a:p>
            <a:r>
              <a:rPr lang="tr-TR" sz="1200" b="1" dirty="0">
                <a:solidFill>
                  <a:srgbClr val="C00000"/>
                </a:solidFill>
                <a:cs typeface="Arial" panose="020B0604020202020204" pitchFamily="34" charset="0"/>
              </a:rPr>
              <a:t>APYK-4</a:t>
            </a:r>
            <a:r>
              <a:rPr lang="tr-TR" sz="1200" dirty="0">
                <a:cs typeface="Arial" panose="020B0604020202020204" pitchFamily="34" charset="0"/>
              </a:rPr>
              <a:t>  </a:t>
            </a:r>
            <a:r>
              <a:rPr lang="tr-TR" sz="1200" b="1" dirty="0">
                <a:cs typeface="Arial" panose="020B0604020202020204" pitchFamily="34" charset="0"/>
              </a:rPr>
              <a:t>RTA Laboratuvarları  Biyolojik Ürünler İlaç ve Makine  San. Tic.</a:t>
            </a:r>
          </a:p>
          <a:p>
            <a:r>
              <a:rPr lang="tr-TR" sz="1200" b="1" dirty="0">
                <a:solidFill>
                  <a:srgbClr val="C00000"/>
                </a:solidFill>
                <a:cs typeface="Arial" panose="020B0604020202020204" pitchFamily="34" charset="0"/>
              </a:rPr>
              <a:t>APYK-5 </a:t>
            </a:r>
            <a:r>
              <a:rPr lang="tr-TR" sz="1200" b="1" dirty="0">
                <a:cs typeface="Arial" panose="020B0604020202020204" pitchFamily="34" charset="0"/>
              </a:rPr>
              <a:t> Yıldız Teknik Ü, Marmara Ü ve İÜ-Cerrahpaşa Sağlık </a:t>
            </a:r>
            <a:r>
              <a:rPr lang="tr-TR" sz="1200" b="1" dirty="0" err="1">
                <a:cs typeface="Arial" panose="020B0604020202020204" pitchFamily="34" charset="0"/>
              </a:rPr>
              <a:t>Biyoteknolojisi</a:t>
            </a:r>
            <a:r>
              <a:rPr lang="tr-TR" sz="1200" b="1" dirty="0">
                <a:cs typeface="Arial" panose="020B0604020202020204" pitchFamily="34" charset="0"/>
              </a:rPr>
              <a:t> Mükemmeliyet  Ortak Uygulama ve Araştırma Merkezi (SABİOTEK)</a:t>
            </a:r>
          </a:p>
          <a:p>
            <a:r>
              <a:rPr lang="tr-TR" sz="1200" b="1" dirty="0">
                <a:solidFill>
                  <a:srgbClr val="C00000"/>
                </a:solidFill>
                <a:cs typeface="Arial" panose="020B0604020202020204" pitchFamily="34" charset="0"/>
              </a:rPr>
              <a:t>APYK-6  </a:t>
            </a:r>
            <a:r>
              <a:rPr lang="tr-TR" sz="1200" b="1" dirty="0">
                <a:cs typeface="Arial" panose="020B0604020202020204" pitchFamily="34" charset="0"/>
              </a:rPr>
              <a:t>İzmir  Biyotıp ve Genom Merkezi (IBG)</a:t>
            </a:r>
          </a:p>
          <a:p>
            <a:r>
              <a:rPr lang="tr-TR" sz="1200" b="1" dirty="0">
                <a:solidFill>
                  <a:srgbClr val="C00000"/>
                </a:solidFill>
                <a:cs typeface="Arial" panose="020B0604020202020204" pitchFamily="34" charset="0"/>
              </a:rPr>
              <a:t>APYK-7</a:t>
            </a:r>
            <a:r>
              <a:rPr lang="tr-TR" sz="1200" dirty="0">
                <a:cs typeface="Arial" panose="020B0604020202020204" pitchFamily="34" charset="0"/>
              </a:rPr>
              <a:t> </a:t>
            </a:r>
            <a:r>
              <a:rPr lang="tr-TR" sz="1200" b="1" dirty="0" err="1">
                <a:cs typeface="Arial" panose="020B0604020202020204" pitchFamily="34" charset="0"/>
              </a:rPr>
              <a:t>Tübitak</a:t>
            </a:r>
            <a:r>
              <a:rPr lang="tr-TR" sz="1200" b="1" dirty="0">
                <a:cs typeface="Arial" panose="020B0604020202020204" pitchFamily="34" charset="0"/>
              </a:rPr>
              <a:t> Marmara Araştırma Merkezi (TÜBİTAK MAM)</a:t>
            </a:r>
          </a:p>
          <a:p>
            <a:r>
              <a:rPr lang="tr-TR" sz="1200" b="1" dirty="0">
                <a:solidFill>
                  <a:srgbClr val="C00000"/>
                </a:solidFill>
                <a:cs typeface="Arial" panose="020B0604020202020204" pitchFamily="34" charset="0"/>
              </a:rPr>
              <a:t>APYK-8</a:t>
            </a:r>
            <a:r>
              <a:rPr lang="tr-TR" sz="1200" dirty="0">
                <a:cs typeface="Arial" panose="020B0604020202020204" pitchFamily="34" charset="0"/>
              </a:rPr>
              <a:t>  </a:t>
            </a:r>
            <a:r>
              <a:rPr lang="tr-TR" sz="1200" b="1" dirty="0">
                <a:cs typeface="Arial" panose="020B0604020202020204" pitchFamily="34" charset="0"/>
              </a:rPr>
              <a:t>Gazi Üniversitesi, ODTÜ,  Ankara Üniversitesi  Nörobilim ve </a:t>
            </a:r>
            <a:r>
              <a:rPr lang="tr-TR" sz="1200" b="1" dirty="0" err="1">
                <a:cs typeface="Arial" panose="020B0604020202020204" pitchFamily="34" charset="0"/>
              </a:rPr>
              <a:t>Nöroteknoloji</a:t>
            </a:r>
            <a:r>
              <a:rPr lang="tr-TR" sz="1200" b="1" dirty="0">
                <a:cs typeface="Arial" panose="020B0604020202020204" pitchFamily="34" charset="0"/>
              </a:rPr>
              <a:t>  Mükemmeliyet Ortak </a:t>
            </a:r>
            <a:r>
              <a:rPr lang="tr-TR" sz="1200" b="1" dirty="0">
                <a:solidFill>
                  <a:schemeClr val="tx1"/>
                </a:solidFill>
                <a:cs typeface="Arial" panose="020B0604020202020204" pitchFamily="34" charset="0"/>
              </a:rPr>
              <a:t>Uygulama ve Araştırma Merkezi (NOROM)</a:t>
            </a:r>
          </a:p>
          <a:p>
            <a:r>
              <a:rPr lang="tr-TR" sz="1200" b="1" dirty="0">
                <a:solidFill>
                  <a:srgbClr val="C00000"/>
                </a:solidFill>
                <a:cs typeface="Arial" panose="020B0604020202020204" pitchFamily="34" charset="0"/>
              </a:rPr>
              <a:t>APYK-9</a:t>
            </a:r>
            <a:r>
              <a:rPr lang="tr-TR" sz="1200" dirty="0">
                <a:cs typeface="Arial" panose="020B0604020202020204" pitchFamily="34" charset="0"/>
              </a:rPr>
              <a:t>  </a:t>
            </a:r>
            <a:r>
              <a:rPr lang="tr-TR" sz="1200" b="1" dirty="0">
                <a:cs typeface="Arial" panose="020B0604020202020204" pitchFamily="34" charset="0"/>
              </a:rPr>
              <a:t>Biokido Medikal </a:t>
            </a:r>
            <a:r>
              <a:rPr lang="tr-TR" sz="1200" b="1" dirty="0" err="1">
                <a:cs typeface="Arial" panose="020B0604020202020204" pitchFamily="34" charset="0"/>
              </a:rPr>
              <a:t>Muhendislik</a:t>
            </a:r>
            <a:r>
              <a:rPr lang="tr-TR" sz="1200" b="1" dirty="0">
                <a:cs typeface="Arial" panose="020B0604020202020204" pitchFamily="34" charset="0"/>
              </a:rPr>
              <a:t> Sanayi ve Ticaret Ltd. Şirketi </a:t>
            </a:r>
          </a:p>
          <a:p>
            <a:pPr>
              <a:lnSpc>
                <a:spcPct val="150000"/>
              </a:lnSpc>
            </a:pPr>
            <a:endParaRPr lang="tr-TR" sz="1000" b="1" dirty="0">
              <a:cs typeface="Arial" panose="020B0604020202020204" pitchFamily="34" charset="0"/>
            </a:endParaRPr>
          </a:p>
        </p:txBody>
      </p:sp>
      <p:pic>
        <p:nvPicPr>
          <p:cNvPr id="27" name="Resim 26"/>
          <p:cNvPicPr>
            <a:picLocks noChangeAspect="1"/>
          </p:cNvPicPr>
          <p:nvPr/>
        </p:nvPicPr>
        <p:blipFill>
          <a:blip r:embed="rId3"/>
          <a:stretch>
            <a:fillRect/>
          </a:stretch>
        </p:blipFill>
        <p:spPr>
          <a:xfrm>
            <a:off x="313622" y="4829629"/>
            <a:ext cx="613216" cy="610071"/>
          </a:xfrm>
          <a:prstGeom prst="rect">
            <a:avLst/>
          </a:prstGeom>
        </p:spPr>
      </p:pic>
      <p:pic>
        <p:nvPicPr>
          <p:cNvPr id="15" name="Resim 14"/>
          <p:cNvPicPr>
            <a:picLocks noChangeAspect="1"/>
          </p:cNvPicPr>
          <p:nvPr/>
        </p:nvPicPr>
        <p:blipFill>
          <a:blip r:embed="rId4"/>
          <a:stretch>
            <a:fillRect/>
          </a:stretch>
        </p:blipFill>
        <p:spPr>
          <a:xfrm>
            <a:off x="1023180" y="4752349"/>
            <a:ext cx="748395" cy="700065"/>
          </a:xfrm>
          <a:prstGeom prst="rect">
            <a:avLst/>
          </a:prstGeom>
        </p:spPr>
      </p:pic>
      <p:pic>
        <p:nvPicPr>
          <p:cNvPr id="6" name="Resim 5">
            <a:extLst>
              <a:ext uri="{FF2B5EF4-FFF2-40B4-BE49-F238E27FC236}">
                <a16:creationId xmlns:a16="http://schemas.microsoft.com/office/drawing/2014/main" id="{28D1D4EB-25D0-40E6-805E-DC4D796FCEB1}"/>
              </a:ext>
            </a:extLst>
          </p:cNvPr>
          <p:cNvPicPr>
            <a:picLocks noChangeAspect="1"/>
          </p:cNvPicPr>
          <p:nvPr/>
        </p:nvPicPr>
        <p:blipFill rotWithShape="1">
          <a:blip r:embed="rId5"/>
          <a:srcRect t="12813" r="12627" b="15483"/>
          <a:stretch/>
        </p:blipFill>
        <p:spPr>
          <a:xfrm>
            <a:off x="1866485" y="4771910"/>
            <a:ext cx="608010" cy="596944"/>
          </a:xfrm>
          <a:prstGeom prst="rect">
            <a:avLst/>
          </a:prstGeom>
        </p:spPr>
      </p:pic>
      <p:pic>
        <p:nvPicPr>
          <p:cNvPr id="8" name="Resim 7">
            <a:extLst>
              <a:ext uri="{FF2B5EF4-FFF2-40B4-BE49-F238E27FC236}">
                <a16:creationId xmlns:a16="http://schemas.microsoft.com/office/drawing/2014/main" id="{0A27D33F-9DCD-C020-82F1-E5526EBD1C75}"/>
              </a:ext>
            </a:extLst>
          </p:cNvPr>
          <p:cNvPicPr>
            <a:picLocks noChangeAspect="1"/>
          </p:cNvPicPr>
          <p:nvPr/>
        </p:nvPicPr>
        <p:blipFill rotWithShape="1">
          <a:blip r:embed="rId6"/>
          <a:srcRect l="73233" t="9866" r="3280" b="54099"/>
          <a:stretch/>
        </p:blipFill>
        <p:spPr>
          <a:xfrm>
            <a:off x="2644491" y="4818468"/>
            <a:ext cx="931427" cy="503825"/>
          </a:xfrm>
          <a:prstGeom prst="rect">
            <a:avLst/>
          </a:prstGeom>
        </p:spPr>
      </p:pic>
      <p:pic>
        <p:nvPicPr>
          <p:cNvPr id="9" name="Resim 8">
            <a:extLst>
              <a:ext uri="{FF2B5EF4-FFF2-40B4-BE49-F238E27FC236}">
                <a16:creationId xmlns:a16="http://schemas.microsoft.com/office/drawing/2014/main" id="{25919193-0FFD-91DB-0845-50A7E96F7C1D}"/>
              </a:ext>
            </a:extLst>
          </p:cNvPr>
          <p:cNvPicPr>
            <a:picLocks noChangeAspect="1"/>
          </p:cNvPicPr>
          <p:nvPr/>
        </p:nvPicPr>
        <p:blipFill rotWithShape="1">
          <a:blip r:embed="rId7"/>
          <a:srcRect l="13981" b="16724"/>
          <a:stretch/>
        </p:blipFill>
        <p:spPr>
          <a:xfrm>
            <a:off x="3794164" y="4795762"/>
            <a:ext cx="636754" cy="561788"/>
          </a:xfrm>
          <a:prstGeom prst="rect">
            <a:avLst/>
          </a:prstGeom>
        </p:spPr>
      </p:pic>
      <p:pic>
        <p:nvPicPr>
          <p:cNvPr id="11" name="Resim 10">
            <a:extLst>
              <a:ext uri="{FF2B5EF4-FFF2-40B4-BE49-F238E27FC236}">
                <a16:creationId xmlns:a16="http://schemas.microsoft.com/office/drawing/2014/main" id="{630C8BF0-C1F3-3D04-7DA0-06EF35EA00DC}"/>
              </a:ext>
            </a:extLst>
          </p:cNvPr>
          <p:cNvPicPr>
            <a:picLocks noChangeAspect="1"/>
          </p:cNvPicPr>
          <p:nvPr/>
        </p:nvPicPr>
        <p:blipFill rotWithShape="1">
          <a:blip r:embed="rId8"/>
          <a:srcRect l="12783" t="12191" b="21156"/>
          <a:stretch/>
        </p:blipFill>
        <p:spPr>
          <a:xfrm>
            <a:off x="4823824" y="4744812"/>
            <a:ext cx="1057425" cy="692209"/>
          </a:xfrm>
          <a:prstGeom prst="rect">
            <a:avLst/>
          </a:prstGeom>
        </p:spPr>
      </p:pic>
      <p:pic>
        <p:nvPicPr>
          <p:cNvPr id="12" name="Resim 11">
            <a:extLst>
              <a:ext uri="{FF2B5EF4-FFF2-40B4-BE49-F238E27FC236}">
                <a16:creationId xmlns:a16="http://schemas.microsoft.com/office/drawing/2014/main" id="{7F0D79B6-37B3-D56A-C26E-7964CEA2A1E8}"/>
              </a:ext>
            </a:extLst>
          </p:cNvPr>
          <p:cNvPicPr>
            <a:picLocks noChangeAspect="1"/>
          </p:cNvPicPr>
          <p:nvPr/>
        </p:nvPicPr>
        <p:blipFill>
          <a:blip r:embed="rId9"/>
          <a:stretch>
            <a:fillRect/>
          </a:stretch>
        </p:blipFill>
        <p:spPr>
          <a:xfrm>
            <a:off x="6044501" y="4771910"/>
            <a:ext cx="624729" cy="648719"/>
          </a:xfrm>
          <a:prstGeom prst="rect">
            <a:avLst/>
          </a:prstGeom>
        </p:spPr>
      </p:pic>
      <p:pic>
        <p:nvPicPr>
          <p:cNvPr id="13" name="Resim 12">
            <a:extLst>
              <a:ext uri="{FF2B5EF4-FFF2-40B4-BE49-F238E27FC236}">
                <a16:creationId xmlns:a16="http://schemas.microsoft.com/office/drawing/2014/main" id="{8C0E67FC-13B7-35A6-5DF1-0256FD718DFE}"/>
              </a:ext>
            </a:extLst>
          </p:cNvPr>
          <p:cNvPicPr>
            <a:picLocks noChangeAspect="1"/>
          </p:cNvPicPr>
          <p:nvPr/>
        </p:nvPicPr>
        <p:blipFill rotWithShape="1">
          <a:blip r:embed="rId10"/>
          <a:srcRect t="9317" r="19709"/>
          <a:stretch/>
        </p:blipFill>
        <p:spPr>
          <a:xfrm>
            <a:off x="6899295" y="4765890"/>
            <a:ext cx="547509" cy="796938"/>
          </a:xfrm>
          <a:prstGeom prst="rect">
            <a:avLst/>
          </a:prstGeom>
        </p:spPr>
      </p:pic>
      <p:pic>
        <p:nvPicPr>
          <p:cNvPr id="17" name="Resim 16">
            <a:extLst>
              <a:ext uri="{FF2B5EF4-FFF2-40B4-BE49-F238E27FC236}">
                <a16:creationId xmlns:a16="http://schemas.microsoft.com/office/drawing/2014/main" id="{0532E340-07EE-0A23-4327-F45A98F7699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32952" y="4896852"/>
            <a:ext cx="831899" cy="425441"/>
          </a:xfrm>
          <a:prstGeom prst="rect">
            <a:avLst/>
          </a:prstGeom>
        </p:spPr>
      </p:pic>
      <p:pic>
        <p:nvPicPr>
          <p:cNvPr id="19" name="Resim 18">
            <a:extLst>
              <a:ext uri="{FF2B5EF4-FFF2-40B4-BE49-F238E27FC236}">
                <a16:creationId xmlns:a16="http://schemas.microsoft.com/office/drawing/2014/main" id="{2AB71CC6-3E9B-EA58-842C-572A96351553}"/>
              </a:ext>
            </a:extLst>
          </p:cNvPr>
          <p:cNvPicPr>
            <a:picLocks noChangeAspect="1"/>
          </p:cNvPicPr>
          <p:nvPr/>
        </p:nvPicPr>
        <p:blipFill>
          <a:blip r:embed="rId12"/>
          <a:stretch>
            <a:fillRect/>
          </a:stretch>
        </p:blipFill>
        <p:spPr>
          <a:xfrm>
            <a:off x="8703637" y="4919559"/>
            <a:ext cx="1156156" cy="272527"/>
          </a:xfrm>
          <a:prstGeom prst="rect">
            <a:avLst/>
          </a:prstGeom>
        </p:spPr>
      </p:pic>
      <p:pic>
        <p:nvPicPr>
          <p:cNvPr id="3" name="Resim 2">
            <a:extLst>
              <a:ext uri="{FF2B5EF4-FFF2-40B4-BE49-F238E27FC236}">
                <a16:creationId xmlns:a16="http://schemas.microsoft.com/office/drawing/2014/main" id="{1A4903A2-96B8-1DA2-B76E-C97B0E039986}"/>
              </a:ext>
            </a:extLst>
          </p:cNvPr>
          <p:cNvPicPr>
            <a:picLocks noChangeAspect="1"/>
          </p:cNvPicPr>
          <p:nvPr/>
        </p:nvPicPr>
        <p:blipFill>
          <a:blip r:embed="rId13"/>
          <a:stretch>
            <a:fillRect/>
          </a:stretch>
        </p:blipFill>
        <p:spPr>
          <a:xfrm>
            <a:off x="7495637" y="210919"/>
            <a:ext cx="2383743" cy="371888"/>
          </a:xfrm>
          <a:prstGeom prst="rect">
            <a:avLst/>
          </a:prstGeom>
        </p:spPr>
      </p:pic>
    </p:spTree>
    <p:extLst>
      <p:ext uri="{BB962C8B-B14F-4D97-AF65-F5344CB8AC3E}">
        <p14:creationId xmlns:p14="http://schemas.microsoft.com/office/powerpoint/2010/main" val="236519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BB7915DE-E932-3739-B13D-90C9263EE45D}"/>
              </a:ext>
            </a:extLst>
          </p:cNvPr>
          <p:cNvSpPr txBox="1"/>
          <p:nvPr/>
        </p:nvSpPr>
        <p:spPr>
          <a:xfrm>
            <a:off x="207889" y="224460"/>
            <a:ext cx="7853035" cy="369332"/>
          </a:xfrm>
          <a:prstGeom prst="rect">
            <a:avLst/>
          </a:prstGeom>
          <a:noFill/>
        </p:spPr>
        <p:txBody>
          <a:bodyPr wrap="square">
            <a:spAutoFit/>
          </a:bodyPr>
          <a:lstStyle/>
          <a:p>
            <a:pPr>
              <a:lnSpc>
                <a:spcPct val="90000"/>
              </a:lnSpc>
              <a:spcBef>
                <a:spcPct val="0"/>
              </a:spcBef>
              <a:spcAft>
                <a:spcPts val="600"/>
              </a:spcAft>
            </a:pPr>
            <a:r>
              <a:rPr lang="en-US" sz="2000" b="1" kern="1200" dirty="0" err="1">
                <a:solidFill>
                  <a:srgbClr val="C00000"/>
                </a:solidFill>
                <a:latin typeface="+mj-lt"/>
                <a:ea typeface="+mj-ea"/>
                <a:cs typeface="+mj-cs"/>
              </a:rPr>
              <a:t>Nöron</a:t>
            </a:r>
            <a:r>
              <a:rPr lang="en-US" sz="2000" b="1" kern="1200" dirty="0">
                <a:solidFill>
                  <a:srgbClr val="C00000"/>
                </a:solidFill>
                <a:latin typeface="+mj-lt"/>
                <a:ea typeface="+mj-ea"/>
                <a:cs typeface="+mj-cs"/>
              </a:rPr>
              <a:t> </a:t>
            </a:r>
            <a:r>
              <a:rPr lang="en-US" sz="2000" b="1" kern="1200" dirty="0" err="1">
                <a:solidFill>
                  <a:srgbClr val="C00000"/>
                </a:solidFill>
                <a:latin typeface="+mj-lt"/>
                <a:ea typeface="+mj-ea"/>
                <a:cs typeface="+mj-cs"/>
              </a:rPr>
              <a:t>Platformu</a:t>
            </a:r>
            <a:r>
              <a:rPr lang="en-US" sz="2000" b="1" kern="1200" dirty="0">
                <a:solidFill>
                  <a:srgbClr val="C00000"/>
                </a:solidFill>
                <a:latin typeface="+mj-lt"/>
                <a:ea typeface="+mj-ea"/>
                <a:cs typeface="+mj-cs"/>
              </a:rPr>
              <a:t> </a:t>
            </a:r>
            <a:r>
              <a:rPr lang="en-US" sz="2000" b="1" kern="1200" dirty="0" err="1">
                <a:solidFill>
                  <a:srgbClr val="C00000"/>
                </a:solidFill>
                <a:latin typeface="+mj-lt"/>
                <a:ea typeface="+mj-ea"/>
                <a:cs typeface="+mj-cs"/>
              </a:rPr>
              <a:t>Projeleri</a:t>
            </a:r>
            <a:r>
              <a:rPr lang="en-US" sz="2000" b="1" kern="1200" dirty="0">
                <a:solidFill>
                  <a:srgbClr val="C00000"/>
                </a:solidFill>
                <a:latin typeface="+mj-lt"/>
                <a:ea typeface="+mj-ea"/>
                <a:cs typeface="+mj-cs"/>
              </a:rPr>
              <a:t>  ve </a:t>
            </a:r>
            <a:r>
              <a:rPr lang="en-US" sz="2000" b="1" kern="1200" dirty="0" err="1">
                <a:solidFill>
                  <a:srgbClr val="C00000"/>
                </a:solidFill>
                <a:latin typeface="+mj-lt"/>
                <a:ea typeface="+mj-ea"/>
                <a:cs typeface="+mj-cs"/>
              </a:rPr>
              <a:t>İnsan</a:t>
            </a:r>
            <a:r>
              <a:rPr lang="en-US" sz="2000" b="1" kern="1200" dirty="0">
                <a:solidFill>
                  <a:srgbClr val="C00000"/>
                </a:solidFill>
                <a:latin typeface="+mj-lt"/>
                <a:ea typeface="+mj-ea"/>
                <a:cs typeface="+mj-cs"/>
              </a:rPr>
              <a:t> </a:t>
            </a:r>
            <a:r>
              <a:rPr lang="en-US" sz="2000" b="1" kern="1200" dirty="0" err="1">
                <a:solidFill>
                  <a:srgbClr val="C00000"/>
                </a:solidFill>
                <a:latin typeface="+mj-lt"/>
                <a:ea typeface="+mj-ea"/>
                <a:cs typeface="+mj-cs"/>
              </a:rPr>
              <a:t>Kaynakları</a:t>
            </a:r>
            <a:endParaRPr lang="en-US" sz="2000" b="1" kern="1200" dirty="0">
              <a:solidFill>
                <a:srgbClr val="C00000"/>
              </a:solidFill>
              <a:latin typeface="+mj-lt"/>
              <a:ea typeface="+mj-ea"/>
              <a:cs typeface="+mj-cs"/>
            </a:endParaRPr>
          </a:p>
        </p:txBody>
      </p:sp>
      <p:pic>
        <p:nvPicPr>
          <p:cNvPr id="2" name="Resim 1"/>
          <p:cNvPicPr>
            <a:picLocks noChangeAspect="1"/>
          </p:cNvPicPr>
          <p:nvPr/>
        </p:nvPicPr>
        <p:blipFill>
          <a:blip r:embed="rId3"/>
          <a:stretch>
            <a:fillRect/>
          </a:stretch>
        </p:blipFill>
        <p:spPr>
          <a:xfrm>
            <a:off x="7378921" y="143777"/>
            <a:ext cx="2383743" cy="371888"/>
          </a:xfrm>
          <a:prstGeom prst="rect">
            <a:avLst/>
          </a:prstGeom>
        </p:spPr>
      </p:pic>
      <p:sp>
        <p:nvSpPr>
          <p:cNvPr id="6" name="Metin kutusu 5">
            <a:extLst>
              <a:ext uri="{FF2B5EF4-FFF2-40B4-BE49-F238E27FC236}">
                <a16:creationId xmlns:a16="http://schemas.microsoft.com/office/drawing/2014/main" id="{B58E89B3-1A81-8B46-5383-E0AD3ECF028C}"/>
              </a:ext>
            </a:extLst>
          </p:cNvPr>
          <p:cNvSpPr txBox="1"/>
          <p:nvPr/>
        </p:nvSpPr>
        <p:spPr>
          <a:xfrm>
            <a:off x="1082138" y="674475"/>
            <a:ext cx="6978786" cy="646331"/>
          </a:xfrm>
          <a:prstGeom prst="rect">
            <a:avLst/>
          </a:prstGeom>
          <a:noFill/>
        </p:spPr>
        <p:txBody>
          <a:bodyPr wrap="square">
            <a:spAutoFit/>
          </a:bodyPr>
          <a:lstStyle/>
          <a:p>
            <a:pPr algn="ctr"/>
            <a:r>
              <a:rPr lang="tr-TR" altLang="en-US" sz="1800" b="1" dirty="0">
                <a:solidFill>
                  <a:srgbClr val="002060"/>
                </a:solidFill>
                <a:latin typeface="+mn-lt"/>
                <a:cs typeface="Calibri" panose="020F0502020204030204" pitchFamily="34" charset="0"/>
              </a:rPr>
              <a:t>39 Kurum/Kuruluş, 184 Araştırmacı ile</a:t>
            </a:r>
            <a:endParaRPr lang="tr-TR" sz="1800" b="1" dirty="0">
              <a:latin typeface="+mn-lt"/>
              <a:cs typeface="Calibri" panose="020F0502020204030204" pitchFamily="34" charset="0"/>
            </a:endParaRPr>
          </a:p>
          <a:p>
            <a:pPr algn="ctr"/>
            <a:r>
              <a:rPr lang="en-US" sz="1800" b="1" dirty="0" err="1">
                <a:latin typeface="+mn-lt"/>
                <a:cs typeface="Calibri" panose="020F0502020204030204" pitchFamily="34" charset="0"/>
              </a:rPr>
              <a:t>Ar-Ge</a:t>
            </a:r>
            <a:r>
              <a:rPr lang="en-US" sz="1800" b="1" dirty="0">
                <a:latin typeface="+mn-lt"/>
                <a:cs typeface="Calibri" panose="020F0502020204030204" pitchFamily="34" charset="0"/>
              </a:rPr>
              <a:t> </a:t>
            </a:r>
            <a:r>
              <a:rPr lang="en-US" sz="1800" b="1" dirty="0" err="1">
                <a:latin typeface="+mn-lt"/>
                <a:cs typeface="Calibri" panose="020F0502020204030204" pitchFamily="34" charset="0"/>
              </a:rPr>
              <a:t>Birliği</a:t>
            </a:r>
            <a:r>
              <a:rPr lang="en-US" sz="1800" b="1" dirty="0">
                <a:latin typeface="+mn-lt"/>
                <a:cs typeface="Calibri" panose="020F0502020204030204" pitchFamily="34" charset="0"/>
              </a:rPr>
              <a:t> </a:t>
            </a:r>
            <a:r>
              <a:rPr lang="tr-TR" sz="1800" b="1" dirty="0">
                <a:latin typeface="+mn-lt"/>
                <a:cs typeface="Calibri" panose="020F0502020204030204" pitchFamily="34" charset="0"/>
              </a:rPr>
              <a:t>Platformu</a:t>
            </a:r>
            <a:endParaRPr lang="tr-TR" altLang="en-US" sz="1800" b="1" dirty="0">
              <a:solidFill>
                <a:srgbClr val="002060"/>
              </a:solidFill>
              <a:latin typeface="+mn-lt"/>
              <a:cs typeface="Arial" panose="020B0604020202020204" pitchFamily="34" charset="0"/>
            </a:endParaRPr>
          </a:p>
        </p:txBody>
      </p:sp>
      <p:sp>
        <p:nvSpPr>
          <p:cNvPr id="10" name="Metin kutusu 9">
            <a:extLst>
              <a:ext uri="{FF2B5EF4-FFF2-40B4-BE49-F238E27FC236}">
                <a16:creationId xmlns:a16="http://schemas.microsoft.com/office/drawing/2014/main" id="{980FFFCE-2358-77C8-DF4C-12CC0854AA3F}"/>
              </a:ext>
            </a:extLst>
          </p:cNvPr>
          <p:cNvSpPr txBox="1"/>
          <p:nvPr/>
        </p:nvSpPr>
        <p:spPr>
          <a:xfrm>
            <a:off x="354227" y="1764891"/>
            <a:ext cx="9249983" cy="1477328"/>
          </a:xfrm>
          <a:prstGeom prst="rect">
            <a:avLst/>
          </a:prstGeom>
          <a:noFill/>
        </p:spPr>
        <p:txBody>
          <a:bodyPr wrap="square">
            <a:spAutoFit/>
          </a:bodyPr>
          <a:lstStyle/>
          <a:p>
            <a:pPr eaLnBrk="1" hangingPunct="1">
              <a:spcBef>
                <a:spcPts val="0"/>
              </a:spcBef>
              <a:buFontTx/>
              <a:buNone/>
            </a:pPr>
            <a:r>
              <a:rPr lang="en-US" altLang="en-US" sz="1800" b="1" dirty="0">
                <a:solidFill>
                  <a:srgbClr val="002060"/>
                </a:solidFill>
                <a:latin typeface="+mn-lt"/>
                <a:cs typeface="Calibri" panose="020F0502020204030204" pitchFamily="34" charset="0"/>
              </a:rPr>
              <a:t>1’I </a:t>
            </a:r>
            <a:r>
              <a:rPr lang="en-US" altLang="en-US" sz="1800" b="1" dirty="0" err="1">
                <a:solidFill>
                  <a:srgbClr val="002060"/>
                </a:solidFill>
                <a:latin typeface="+mn-lt"/>
                <a:cs typeface="Calibri" panose="020F0502020204030204" pitchFamily="34" charset="0"/>
              </a:rPr>
              <a:t>Toplumsal</a:t>
            </a:r>
            <a:r>
              <a:rPr lang="en-US" altLang="en-US" sz="1800" b="1" dirty="0">
                <a:solidFill>
                  <a:srgbClr val="002060"/>
                </a:solidFill>
                <a:latin typeface="+mn-lt"/>
                <a:cs typeface="Calibri" panose="020F0502020204030204" pitchFamily="34" charset="0"/>
              </a:rPr>
              <a:t> </a:t>
            </a:r>
            <a:r>
              <a:rPr lang="en-US" altLang="en-US" sz="1800" b="1" dirty="0" err="1">
                <a:solidFill>
                  <a:srgbClr val="002060"/>
                </a:solidFill>
                <a:latin typeface="+mn-lt"/>
                <a:cs typeface="Calibri" panose="020F0502020204030204" pitchFamily="34" charset="0"/>
              </a:rPr>
              <a:t>etkinlik</a:t>
            </a:r>
            <a:r>
              <a:rPr lang="en-US" altLang="en-US" sz="1800" b="1" dirty="0">
                <a:solidFill>
                  <a:srgbClr val="002060"/>
                </a:solidFill>
                <a:latin typeface="+mn-lt"/>
                <a:cs typeface="Calibri" panose="020F0502020204030204" pitchFamily="34" charset="0"/>
              </a:rPr>
              <a:t> </a:t>
            </a:r>
            <a:r>
              <a:rPr lang="en-US" altLang="en-US" sz="1800" b="1" dirty="0" err="1">
                <a:solidFill>
                  <a:srgbClr val="002060"/>
                </a:solidFill>
                <a:latin typeface="+mn-lt"/>
                <a:cs typeface="Calibri" panose="020F0502020204030204" pitchFamily="34" charset="0"/>
              </a:rPr>
              <a:t>olmak</a:t>
            </a:r>
            <a:r>
              <a:rPr lang="en-US" altLang="en-US" sz="1800" b="1" dirty="0">
                <a:solidFill>
                  <a:srgbClr val="002060"/>
                </a:solidFill>
                <a:latin typeface="+mn-lt"/>
                <a:cs typeface="Calibri" panose="020F0502020204030204" pitchFamily="34" charset="0"/>
              </a:rPr>
              <a:t> </a:t>
            </a:r>
            <a:r>
              <a:rPr lang="en-US" altLang="en-US" sz="1800" b="1" dirty="0" err="1">
                <a:solidFill>
                  <a:srgbClr val="002060"/>
                </a:solidFill>
                <a:latin typeface="+mn-lt"/>
                <a:cs typeface="Calibri" panose="020F0502020204030204" pitchFamily="34" charset="0"/>
              </a:rPr>
              <a:t>üzere</a:t>
            </a:r>
            <a:r>
              <a:rPr lang="en-US" altLang="en-US" sz="1800" b="1" dirty="0">
                <a:solidFill>
                  <a:srgbClr val="002060"/>
                </a:solidFill>
                <a:latin typeface="+mn-lt"/>
                <a:cs typeface="Calibri" panose="020F0502020204030204" pitchFamily="34" charset="0"/>
              </a:rPr>
              <a:t> </a:t>
            </a:r>
            <a:r>
              <a:rPr lang="en-US" altLang="en-US" sz="1800" b="1" dirty="0" err="1">
                <a:solidFill>
                  <a:srgbClr val="002060"/>
                </a:solidFill>
                <a:latin typeface="+mn-lt"/>
                <a:cs typeface="Calibri" panose="020F0502020204030204" pitchFamily="34" charset="0"/>
              </a:rPr>
              <a:t>Toplam</a:t>
            </a:r>
            <a:r>
              <a:rPr lang="en-US" altLang="en-US" sz="1800" b="1" dirty="0">
                <a:solidFill>
                  <a:srgbClr val="002060"/>
                </a:solidFill>
                <a:latin typeface="+mn-lt"/>
                <a:cs typeface="Calibri" panose="020F0502020204030204" pitchFamily="34" charset="0"/>
              </a:rPr>
              <a:t> 17 </a:t>
            </a:r>
            <a:r>
              <a:rPr lang="en-US" altLang="en-US" sz="1800" b="1" dirty="0" err="1">
                <a:solidFill>
                  <a:srgbClr val="002060"/>
                </a:solidFill>
                <a:latin typeface="+mn-lt"/>
                <a:cs typeface="Calibri" panose="020F0502020204030204" pitchFamily="34" charset="0"/>
              </a:rPr>
              <a:t>Proje</a:t>
            </a:r>
            <a:endParaRPr lang="en-US" altLang="en-US" sz="1800" b="1" dirty="0">
              <a:solidFill>
                <a:srgbClr val="002060"/>
              </a:solidFill>
              <a:latin typeface="+mn-lt"/>
              <a:cs typeface="Calibri" panose="020F0502020204030204" pitchFamily="34" charset="0"/>
            </a:endParaRPr>
          </a:p>
          <a:p>
            <a:pPr eaLnBrk="1" hangingPunct="1">
              <a:spcBef>
                <a:spcPts val="0"/>
              </a:spcBef>
            </a:pPr>
            <a:r>
              <a:rPr lang="tr-TR" altLang="en-US" sz="1800" b="1" dirty="0">
                <a:solidFill>
                  <a:srgbClr val="002060"/>
                </a:solidFill>
                <a:latin typeface="+mn-lt"/>
                <a:cs typeface="Calibri" panose="020F0502020204030204" pitchFamily="34" charset="0"/>
              </a:rPr>
              <a:t>11 Kamu  ve 12 Özel olmak üzere Toplam 23 Üniversite</a:t>
            </a:r>
          </a:p>
          <a:p>
            <a:pPr eaLnBrk="1" hangingPunct="1">
              <a:spcBef>
                <a:spcPts val="0"/>
              </a:spcBef>
            </a:pPr>
            <a:r>
              <a:rPr lang="tr-TR" altLang="en-US" sz="1800" b="1" dirty="0">
                <a:solidFill>
                  <a:srgbClr val="002060"/>
                </a:solidFill>
                <a:latin typeface="+mn-lt"/>
                <a:cs typeface="Calibri" panose="020F0502020204030204" pitchFamily="34" charset="0"/>
              </a:rPr>
              <a:t>2 Kamu ARGE Merkezi</a:t>
            </a:r>
          </a:p>
          <a:p>
            <a:pPr eaLnBrk="1" hangingPunct="1">
              <a:spcBef>
                <a:spcPts val="0"/>
              </a:spcBef>
            </a:pPr>
            <a:r>
              <a:rPr lang="tr-TR" altLang="en-US" sz="1800" b="1" dirty="0">
                <a:solidFill>
                  <a:srgbClr val="002060"/>
                </a:solidFill>
                <a:latin typeface="+mn-lt"/>
                <a:cs typeface="Calibri" panose="020F0502020204030204" pitchFamily="34" charset="0"/>
              </a:rPr>
              <a:t>Toplam 3 Kamu Hastanesi ve Toplam 9  Özel Sektör Kuruluşu</a:t>
            </a:r>
          </a:p>
          <a:p>
            <a:pPr eaLnBrk="1" hangingPunct="1">
              <a:spcBef>
                <a:spcPts val="0"/>
              </a:spcBef>
            </a:pPr>
            <a:r>
              <a:rPr lang="tr-TR" altLang="en-US" sz="1800" b="1" dirty="0">
                <a:solidFill>
                  <a:srgbClr val="002060"/>
                </a:solidFill>
                <a:latin typeface="+mn-lt"/>
                <a:cs typeface="Calibri" panose="020F0502020204030204" pitchFamily="34" charset="0"/>
              </a:rPr>
              <a:t>2 Yurtdışı Kuruluş</a:t>
            </a:r>
            <a:endParaRPr lang="tr-TR" altLang="en-US" sz="1800" dirty="0">
              <a:solidFill>
                <a:srgbClr val="002060"/>
              </a:solidFill>
              <a:latin typeface="+mn-lt"/>
              <a:cs typeface="Calibri" panose="020F0502020204030204" pitchFamily="34" charset="0"/>
            </a:endParaRPr>
          </a:p>
        </p:txBody>
      </p:sp>
      <p:sp>
        <p:nvSpPr>
          <p:cNvPr id="12" name="Dikdörtgen 11">
            <a:extLst>
              <a:ext uri="{FF2B5EF4-FFF2-40B4-BE49-F238E27FC236}">
                <a16:creationId xmlns:a16="http://schemas.microsoft.com/office/drawing/2014/main" id="{251559BE-FCF1-9D62-E628-EB0F462C48D2}"/>
              </a:ext>
            </a:extLst>
          </p:cNvPr>
          <p:cNvSpPr/>
          <p:nvPr/>
        </p:nvSpPr>
        <p:spPr>
          <a:xfrm>
            <a:off x="444374" y="3489988"/>
            <a:ext cx="4127157" cy="923330"/>
          </a:xfrm>
          <a:prstGeom prst="rect">
            <a:avLst/>
          </a:prstGeom>
        </p:spPr>
        <p:txBody>
          <a:bodyPr wrap="square">
            <a:spAutoFit/>
          </a:bodyPr>
          <a:lstStyle/>
          <a:p>
            <a:pPr>
              <a:buClr>
                <a:srgbClr val="C00000"/>
              </a:buClr>
            </a:pPr>
            <a:r>
              <a:rPr lang="tr-TR" sz="1800" b="1" dirty="0">
                <a:solidFill>
                  <a:srgbClr val="C00000"/>
                </a:solidFill>
                <a:latin typeface="+mj-lt"/>
                <a:cs typeface="Calibri" panose="020F0502020204030204" pitchFamily="34" charset="0"/>
              </a:rPr>
              <a:t>İnsan Kaynağı</a:t>
            </a:r>
            <a:endParaRPr lang="tr-TR" sz="1800" dirty="0">
              <a:latin typeface="+mj-lt"/>
              <a:cs typeface="Calibri" panose="020F0502020204030204" pitchFamily="34" charset="0"/>
            </a:endParaRPr>
          </a:p>
          <a:p>
            <a:pPr marL="285750" indent="-285750">
              <a:buClr>
                <a:srgbClr val="C00000"/>
              </a:buClr>
              <a:buFont typeface="Arial" panose="020B0604020202020204" pitchFamily="34" charset="0"/>
              <a:buChar char="•"/>
            </a:pPr>
            <a:r>
              <a:rPr lang="tr-TR" sz="1800" dirty="0">
                <a:latin typeface="+mj-lt"/>
                <a:cs typeface="Calibri" panose="020F0502020204030204" pitchFamily="34" charset="0"/>
              </a:rPr>
              <a:t>Toplam 184 Araştırmacı</a:t>
            </a:r>
            <a:r>
              <a:rPr lang="en-US" sz="1800" dirty="0">
                <a:latin typeface="+mj-lt"/>
                <a:cs typeface="Calibri" panose="020F0502020204030204" pitchFamily="34" charset="0"/>
              </a:rPr>
              <a:t> </a:t>
            </a:r>
          </a:p>
          <a:p>
            <a:pPr marL="285750" indent="-285750">
              <a:buClr>
                <a:srgbClr val="C00000"/>
              </a:buClr>
              <a:buFont typeface="Arial" panose="020B0604020202020204" pitchFamily="34" charset="0"/>
              <a:buChar char="•"/>
            </a:pPr>
            <a:r>
              <a:rPr lang="en-US" sz="1800" dirty="0">
                <a:latin typeface="+mj-lt"/>
                <a:cs typeface="Calibri" panose="020F0502020204030204" pitchFamily="34" charset="0"/>
              </a:rPr>
              <a:t>40 </a:t>
            </a:r>
            <a:r>
              <a:rPr lang="en-US" sz="1800" dirty="0" err="1">
                <a:latin typeface="+mj-lt"/>
                <a:cs typeface="Calibri" panose="020F0502020204030204" pitchFamily="34" charset="0"/>
              </a:rPr>
              <a:t>Bursiyer</a:t>
            </a:r>
            <a:endParaRPr lang="en-US" sz="1800" dirty="0">
              <a:latin typeface="+mj-lt"/>
              <a:cs typeface="Calibri" panose="020F0502020204030204" pitchFamily="34" charset="0"/>
            </a:endParaRPr>
          </a:p>
        </p:txBody>
      </p:sp>
    </p:spTree>
    <p:extLst>
      <p:ext uri="{BB962C8B-B14F-4D97-AF65-F5344CB8AC3E}">
        <p14:creationId xmlns:p14="http://schemas.microsoft.com/office/powerpoint/2010/main" val="44936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AADC3ED8-E532-F694-280D-A7E545E806AF}"/>
              </a:ext>
            </a:extLst>
          </p:cNvPr>
          <p:cNvSpPr txBox="1"/>
          <p:nvPr/>
        </p:nvSpPr>
        <p:spPr>
          <a:xfrm>
            <a:off x="207607" y="77512"/>
            <a:ext cx="8653136" cy="461665"/>
          </a:xfrm>
          <a:prstGeom prst="rect">
            <a:avLst/>
          </a:prstGeom>
          <a:noFill/>
        </p:spPr>
        <p:txBody>
          <a:bodyPr wrap="square">
            <a:spAutoFit/>
          </a:bodyPr>
          <a:lstStyle/>
          <a:p>
            <a:r>
              <a:rPr lang="tr-TR" sz="2400" b="1" dirty="0">
                <a:solidFill>
                  <a:srgbClr val="002060"/>
                </a:solidFill>
                <a:latin typeface="Trebuchet MS" panose="020B0703020202090204" pitchFamily="34" charset="0"/>
              </a:rPr>
              <a:t>Araştırma Programı Alanları</a:t>
            </a:r>
            <a:endParaRPr lang="tr-US" sz="2400" dirty="0">
              <a:solidFill>
                <a:srgbClr val="002060"/>
              </a:solidFill>
              <a:latin typeface="Trebuchet MS" panose="020B0703020202090204" pitchFamily="34" charset="0"/>
            </a:endParaRPr>
          </a:p>
        </p:txBody>
      </p:sp>
      <p:pic>
        <p:nvPicPr>
          <p:cNvPr id="8" name="Resim 7">
            <a:extLst>
              <a:ext uri="{FF2B5EF4-FFF2-40B4-BE49-F238E27FC236}">
                <a16:creationId xmlns:a16="http://schemas.microsoft.com/office/drawing/2014/main" id="{CB7FEE1B-2238-A1FC-5BE4-5F5CC0547563}"/>
              </a:ext>
            </a:extLst>
          </p:cNvPr>
          <p:cNvPicPr>
            <a:picLocks noChangeAspect="1"/>
          </p:cNvPicPr>
          <p:nvPr/>
        </p:nvPicPr>
        <p:blipFill>
          <a:blip r:embed="rId2"/>
          <a:stretch>
            <a:fillRect/>
          </a:stretch>
        </p:blipFill>
        <p:spPr>
          <a:xfrm>
            <a:off x="7333128" y="141033"/>
            <a:ext cx="2069663" cy="322889"/>
          </a:xfrm>
          <a:prstGeom prst="rect">
            <a:avLst/>
          </a:prstGeom>
        </p:spPr>
      </p:pic>
      <p:pic>
        <p:nvPicPr>
          <p:cNvPr id="9" name="Resim 8">
            <a:extLst>
              <a:ext uri="{FF2B5EF4-FFF2-40B4-BE49-F238E27FC236}">
                <a16:creationId xmlns:a16="http://schemas.microsoft.com/office/drawing/2014/main" id="{A68AA05D-B7FD-E7FE-04DA-213744E14A4A}"/>
              </a:ext>
            </a:extLst>
          </p:cNvPr>
          <p:cNvPicPr>
            <a:picLocks noChangeAspect="1"/>
          </p:cNvPicPr>
          <p:nvPr/>
        </p:nvPicPr>
        <p:blipFill>
          <a:blip r:embed="rId3"/>
          <a:stretch>
            <a:fillRect/>
          </a:stretch>
        </p:blipFill>
        <p:spPr>
          <a:xfrm>
            <a:off x="207608" y="539177"/>
            <a:ext cx="9570706" cy="5053861"/>
          </a:xfrm>
          <a:prstGeom prst="rect">
            <a:avLst/>
          </a:prstGeom>
        </p:spPr>
      </p:pic>
    </p:spTree>
    <p:extLst>
      <p:ext uri="{BB962C8B-B14F-4D97-AF65-F5344CB8AC3E}">
        <p14:creationId xmlns:p14="http://schemas.microsoft.com/office/powerpoint/2010/main" val="128543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5" name="Group 1695">
            <a:extLst>
              <a:ext uri="{FF2B5EF4-FFF2-40B4-BE49-F238E27FC236}">
                <a16:creationId xmlns:a16="http://schemas.microsoft.com/office/drawing/2014/main" id="{18125718-0FE4-4A18-A49F-8A2DD2641E63}"/>
              </a:ext>
            </a:extLst>
          </p:cNvPr>
          <p:cNvGrpSpPr>
            <a:grpSpLocks/>
          </p:cNvGrpSpPr>
          <p:nvPr/>
        </p:nvGrpSpPr>
        <p:grpSpPr bwMode="auto">
          <a:xfrm>
            <a:off x="2481263" y="1162847"/>
            <a:ext cx="5314950" cy="3538538"/>
            <a:chOff x="1566" y="722"/>
            <a:chExt cx="3348" cy="2219"/>
          </a:xfrm>
        </p:grpSpPr>
        <p:sp>
          <p:nvSpPr>
            <p:cNvPr id="2037" name="Freeform 1495">
              <a:extLst>
                <a:ext uri="{FF2B5EF4-FFF2-40B4-BE49-F238E27FC236}">
                  <a16:creationId xmlns:a16="http://schemas.microsoft.com/office/drawing/2014/main" id="{328B46D7-6EF1-4179-A5BF-6E1D4B6F203B}"/>
                </a:ext>
              </a:extLst>
            </p:cNvPr>
            <p:cNvSpPr>
              <a:spLocks noEditPoints="1"/>
            </p:cNvSpPr>
            <p:nvPr/>
          </p:nvSpPr>
          <p:spPr bwMode="auto">
            <a:xfrm>
              <a:off x="1748" y="722"/>
              <a:ext cx="1884" cy="2200"/>
            </a:xfrm>
            <a:custGeom>
              <a:avLst/>
              <a:gdLst>
                <a:gd name="T0" fmla="*/ 325 w 4552"/>
                <a:gd name="T1" fmla="*/ 1637 h 5314"/>
                <a:gd name="T2" fmla="*/ 438 w 4552"/>
                <a:gd name="T3" fmla="*/ 1419 h 5314"/>
                <a:gd name="T4" fmla="*/ 599 w 4552"/>
                <a:gd name="T5" fmla="*/ 1165 h 5314"/>
                <a:gd name="T6" fmla="*/ 746 w 4552"/>
                <a:gd name="T7" fmla="*/ 971 h 5314"/>
                <a:gd name="T8" fmla="*/ 938 w 4552"/>
                <a:gd name="T9" fmla="*/ 758 h 5314"/>
                <a:gd name="T10" fmla="*/ 1109 w 4552"/>
                <a:gd name="T11" fmla="*/ 599 h 5314"/>
                <a:gd name="T12" fmla="*/ 1288 w 4552"/>
                <a:gd name="T13" fmla="*/ 457 h 5314"/>
                <a:gd name="T14" fmla="*/ 1528 w 4552"/>
                <a:gd name="T15" fmla="*/ 302 h 5314"/>
                <a:gd name="T16" fmla="*/ 1729 w 4552"/>
                <a:gd name="T17" fmla="*/ 199 h 5314"/>
                <a:gd name="T18" fmla="*/ 1935 w 4552"/>
                <a:gd name="T19" fmla="*/ 116 h 5314"/>
                <a:gd name="T20" fmla="*/ 2141 w 4552"/>
                <a:gd name="T21" fmla="*/ 56 h 5314"/>
                <a:gd name="T22" fmla="*/ 2414 w 4552"/>
                <a:gd name="T23" fmla="*/ 10 h 5314"/>
                <a:gd name="T24" fmla="*/ 2627 w 4552"/>
                <a:gd name="T25" fmla="*/ 0 h 5314"/>
                <a:gd name="T26" fmla="*/ 2846 w 4552"/>
                <a:gd name="T27" fmla="*/ 15 h 5314"/>
                <a:gd name="T28" fmla="*/ 3056 w 4552"/>
                <a:gd name="T29" fmla="*/ 55 h 5314"/>
                <a:gd name="T30" fmla="*/ 3317 w 4552"/>
                <a:gd name="T31" fmla="*/ 143 h 5314"/>
                <a:gd name="T32" fmla="*/ 3516 w 4552"/>
                <a:gd name="T33" fmla="*/ 242 h 5314"/>
                <a:gd name="T34" fmla="*/ 3694 w 4552"/>
                <a:gd name="T35" fmla="*/ 360 h 5314"/>
                <a:gd name="T36" fmla="*/ 3856 w 4552"/>
                <a:gd name="T37" fmla="*/ 497 h 5314"/>
                <a:gd name="T38" fmla="*/ 4049 w 4552"/>
                <a:gd name="T39" fmla="*/ 707 h 5314"/>
                <a:gd name="T40" fmla="*/ 4173 w 4552"/>
                <a:gd name="T41" fmla="*/ 883 h 5314"/>
                <a:gd name="T42" fmla="*/ 4281 w 4552"/>
                <a:gd name="T43" fmla="*/ 1074 h 5314"/>
                <a:gd name="T44" fmla="*/ 4369 w 4552"/>
                <a:gd name="T45" fmla="*/ 1271 h 5314"/>
                <a:gd name="T46" fmla="*/ 4457 w 4552"/>
                <a:gd name="T47" fmla="*/ 1540 h 5314"/>
                <a:gd name="T48" fmla="*/ 4506 w 4552"/>
                <a:gd name="T49" fmla="*/ 1757 h 5314"/>
                <a:gd name="T50" fmla="*/ 4538 w 4552"/>
                <a:gd name="T51" fmla="*/ 1984 h 5314"/>
                <a:gd name="T52" fmla="*/ 4552 w 4552"/>
                <a:gd name="T53" fmla="*/ 2278 h 5314"/>
                <a:gd name="T54" fmla="*/ 4542 w 4552"/>
                <a:gd name="T55" fmla="*/ 2513 h 5314"/>
                <a:gd name="T56" fmla="*/ 4514 w 4552"/>
                <a:gd name="T57" fmla="*/ 2756 h 5314"/>
                <a:gd name="T58" fmla="*/ 4453 w 4552"/>
                <a:gd name="T59" fmla="*/ 3051 h 5314"/>
                <a:gd name="T60" fmla="*/ 4384 w 4552"/>
                <a:gd name="T61" fmla="*/ 3287 h 5314"/>
                <a:gd name="T62" fmla="*/ 4275 w 4552"/>
                <a:gd name="T63" fmla="*/ 3572 h 5314"/>
                <a:gd name="T64" fmla="*/ 4168 w 4552"/>
                <a:gd name="T65" fmla="*/ 3796 h 5314"/>
                <a:gd name="T66" fmla="*/ 4019 w 4552"/>
                <a:gd name="T67" fmla="*/ 4050 h 5314"/>
                <a:gd name="T68" fmla="*/ 3883 w 4552"/>
                <a:gd name="T69" fmla="*/ 4245 h 5314"/>
                <a:gd name="T70" fmla="*/ 3735 w 4552"/>
                <a:gd name="T71" fmla="*/ 4426 h 5314"/>
                <a:gd name="T72" fmla="*/ 3532 w 4552"/>
                <a:gd name="T73" fmla="*/ 4635 h 5314"/>
                <a:gd name="T74" fmla="*/ 3357 w 4552"/>
                <a:gd name="T75" fmla="*/ 4786 h 5314"/>
                <a:gd name="T76" fmla="*/ 3176 w 4552"/>
                <a:gd name="T77" fmla="*/ 4918 h 5314"/>
                <a:gd name="T78" fmla="*/ 2931 w 4552"/>
                <a:gd name="T79" fmla="*/ 5063 h 5314"/>
                <a:gd name="T80" fmla="*/ 2727 w 4552"/>
                <a:gd name="T81" fmla="*/ 5157 h 5314"/>
                <a:gd name="T82" fmla="*/ 2519 w 4552"/>
                <a:gd name="T83" fmla="*/ 5229 h 5314"/>
                <a:gd name="T84" fmla="*/ 2243 w 4552"/>
                <a:gd name="T85" fmla="*/ 5291 h 5314"/>
                <a:gd name="T86" fmla="*/ 2039 w 4552"/>
                <a:gd name="T87" fmla="*/ 5312 h 5314"/>
                <a:gd name="T88" fmla="*/ 1826 w 4552"/>
                <a:gd name="T89" fmla="*/ 5311 h 5314"/>
                <a:gd name="T90" fmla="*/ 1615 w 4552"/>
                <a:gd name="T91" fmla="*/ 5285 h 5314"/>
                <a:gd name="T92" fmla="*/ 1399 w 4552"/>
                <a:gd name="T93" fmla="*/ 5232 h 5314"/>
                <a:gd name="T94" fmla="*/ 1144 w 4552"/>
                <a:gd name="T95" fmla="*/ 5130 h 5314"/>
                <a:gd name="T96" fmla="*/ 957 w 4552"/>
                <a:gd name="T97" fmla="*/ 5024 h 5314"/>
                <a:gd name="T98" fmla="*/ 780 w 4552"/>
                <a:gd name="T99" fmla="*/ 4893 h 5314"/>
                <a:gd name="T100" fmla="*/ 625 w 4552"/>
                <a:gd name="T101" fmla="*/ 4748 h 5314"/>
                <a:gd name="T102" fmla="*/ 448 w 4552"/>
                <a:gd name="T103" fmla="*/ 4534 h 5314"/>
                <a:gd name="T104" fmla="*/ 333 w 4552"/>
                <a:gd name="T105" fmla="*/ 4356 h 5314"/>
                <a:gd name="T106" fmla="*/ 235 w 4552"/>
                <a:gd name="T107" fmla="*/ 4167 h 5314"/>
                <a:gd name="T108" fmla="*/ 151 w 4552"/>
                <a:gd name="T109" fmla="*/ 3959 h 5314"/>
                <a:gd name="T110" fmla="*/ 72 w 4552"/>
                <a:gd name="T111" fmla="*/ 3687 h 5314"/>
                <a:gd name="T112" fmla="*/ 31 w 4552"/>
                <a:gd name="T113" fmla="*/ 3465 h 5314"/>
                <a:gd name="T114" fmla="*/ 6 w 4552"/>
                <a:gd name="T115" fmla="*/ 3235 h 5314"/>
                <a:gd name="T116" fmla="*/ 2 w 4552"/>
                <a:gd name="T117" fmla="*/ 2942 h 5314"/>
                <a:gd name="T118" fmla="*/ 19 w 4552"/>
                <a:gd name="T119" fmla="*/ 2701 h 5314"/>
                <a:gd name="T120" fmla="*/ 69 w 4552"/>
                <a:gd name="T121" fmla="*/ 2390 h 5314"/>
                <a:gd name="T122" fmla="*/ 124 w 4552"/>
                <a:gd name="T123" fmla="*/ 2170 h 5314"/>
                <a:gd name="T124" fmla="*/ 200 w 4552"/>
                <a:gd name="T125" fmla="*/ 1934 h 5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52" h="5314">
                  <a:moveTo>
                    <a:pt x="232" y="1850"/>
                  </a:moveTo>
                  <a:lnTo>
                    <a:pt x="232" y="1850"/>
                  </a:lnTo>
                  <a:lnTo>
                    <a:pt x="235" y="1842"/>
                  </a:lnTo>
                  <a:lnTo>
                    <a:pt x="239" y="1833"/>
                  </a:lnTo>
                  <a:lnTo>
                    <a:pt x="242" y="1825"/>
                  </a:lnTo>
                  <a:lnTo>
                    <a:pt x="245" y="1816"/>
                  </a:lnTo>
                  <a:lnTo>
                    <a:pt x="249" y="1808"/>
                  </a:lnTo>
                  <a:lnTo>
                    <a:pt x="252" y="1800"/>
                  </a:lnTo>
                  <a:lnTo>
                    <a:pt x="256" y="1792"/>
                  </a:lnTo>
                  <a:lnTo>
                    <a:pt x="259" y="1783"/>
                  </a:lnTo>
                  <a:lnTo>
                    <a:pt x="263" y="1775"/>
                  </a:lnTo>
                  <a:lnTo>
                    <a:pt x="266" y="1767"/>
                  </a:lnTo>
                  <a:lnTo>
                    <a:pt x="270" y="1758"/>
                  </a:lnTo>
                  <a:lnTo>
                    <a:pt x="273" y="1751"/>
                  </a:lnTo>
                  <a:moveTo>
                    <a:pt x="305" y="1678"/>
                  </a:moveTo>
                  <a:lnTo>
                    <a:pt x="305" y="1678"/>
                  </a:lnTo>
                  <a:lnTo>
                    <a:pt x="306" y="1677"/>
                  </a:lnTo>
                  <a:lnTo>
                    <a:pt x="310" y="1669"/>
                  </a:lnTo>
                  <a:lnTo>
                    <a:pt x="313" y="1661"/>
                  </a:lnTo>
                  <a:lnTo>
                    <a:pt x="317" y="1653"/>
                  </a:lnTo>
                  <a:lnTo>
                    <a:pt x="321" y="1645"/>
                  </a:lnTo>
                  <a:lnTo>
                    <a:pt x="325" y="1637"/>
                  </a:lnTo>
                  <a:lnTo>
                    <a:pt x="329" y="1629"/>
                  </a:lnTo>
                  <a:lnTo>
                    <a:pt x="332" y="1621"/>
                  </a:lnTo>
                  <a:lnTo>
                    <a:pt x="336" y="1613"/>
                  </a:lnTo>
                  <a:lnTo>
                    <a:pt x="340" y="1605"/>
                  </a:lnTo>
                  <a:lnTo>
                    <a:pt x="344" y="1597"/>
                  </a:lnTo>
                  <a:lnTo>
                    <a:pt x="348" y="1589"/>
                  </a:lnTo>
                  <a:lnTo>
                    <a:pt x="351" y="1582"/>
                  </a:lnTo>
                  <a:moveTo>
                    <a:pt x="388" y="1511"/>
                  </a:moveTo>
                  <a:lnTo>
                    <a:pt x="388" y="1511"/>
                  </a:lnTo>
                  <a:lnTo>
                    <a:pt x="388" y="1511"/>
                  </a:lnTo>
                  <a:lnTo>
                    <a:pt x="392" y="1503"/>
                  </a:lnTo>
                  <a:lnTo>
                    <a:pt x="396" y="1495"/>
                  </a:lnTo>
                  <a:lnTo>
                    <a:pt x="400" y="1488"/>
                  </a:lnTo>
                  <a:lnTo>
                    <a:pt x="405" y="1480"/>
                  </a:lnTo>
                  <a:lnTo>
                    <a:pt x="409" y="1472"/>
                  </a:lnTo>
                  <a:lnTo>
                    <a:pt x="413" y="1465"/>
                  </a:lnTo>
                  <a:lnTo>
                    <a:pt x="417" y="1457"/>
                  </a:lnTo>
                  <a:lnTo>
                    <a:pt x="421" y="1449"/>
                  </a:lnTo>
                  <a:lnTo>
                    <a:pt x="426" y="1442"/>
                  </a:lnTo>
                  <a:lnTo>
                    <a:pt x="430" y="1434"/>
                  </a:lnTo>
                  <a:lnTo>
                    <a:pt x="434" y="1426"/>
                  </a:lnTo>
                  <a:lnTo>
                    <a:pt x="438" y="1419"/>
                  </a:lnTo>
                  <a:lnTo>
                    <a:pt x="439" y="1417"/>
                  </a:lnTo>
                  <a:moveTo>
                    <a:pt x="480" y="1348"/>
                  </a:moveTo>
                  <a:lnTo>
                    <a:pt x="480" y="1348"/>
                  </a:lnTo>
                  <a:lnTo>
                    <a:pt x="482" y="1344"/>
                  </a:lnTo>
                  <a:lnTo>
                    <a:pt x="487" y="1337"/>
                  </a:lnTo>
                  <a:lnTo>
                    <a:pt x="491" y="1330"/>
                  </a:lnTo>
                  <a:lnTo>
                    <a:pt x="496" y="1322"/>
                  </a:lnTo>
                  <a:lnTo>
                    <a:pt x="500" y="1315"/>
                  </a:lnTo>
                  <a:lnTo>
                    <a:pt x="505" y="1308"/>
                  </a:lnTo>
                  <a:lnTo>
                    <a:pt x="509" y="1300"/>
                  </a:lnTo>
                  <a:lnTo>
                    <a:pt x="514" y="1293"/>
                  </a:lnTo>
                  <a:lnTo>
                    <a:pt x="519" y="1286"/>
                  </a:lnTo>
                  <a:lnTo>
                    <a:pt x="523" y="1279"/>
                  </a:lnTo>
                  <a:lnTo>
                    <a:pt x="528" y="1271"/>
                  </a:lnTo>
                  <a:lnTo>
                    <a:pt x="532" y="1264"/>
                  </a:lnTo>
                  <a:lnTo>
                    <a:pt x="536" y="1258"/>
                  </a:lnTo>
                  <a:moveTo>
                    <a:pt x="581" y="1191"/>
                  </a:moveTo>
                  <a:lnTo>
                    <a:pt x="581" y="1191"/>
                  </a:lnTo>
                  <a:lnTo>
                    <a:pt x="584" y="1186"/>
                  </a:lnTo>
                  <a:lnTo>
                    <a:pt x="589" y="1179"/>
                  </a:lnTo>
                  <a:lnTo>
                    <a:pt x="594" y="1172"/>
                  </a:lnTo>
                  <a:lnTo>
                    <a:pt x="599" y="1165"/>
                  </a:lnTo>
                  <a:lnTo>
                    <a:pt x="604" y="1158"/>
                  </a:lnTo>
                  <a:lnTo>
                    <a:pt x="609" y="1151"/>
                  </a:lnTo>
                  <a:lnTo>
                    <a:pt x="614" y="1144"/>
                  </a:lnTo>
                  <a:lnTo>
                    <a:pt x="618" y="1138"/>
                  </a:lnTo>
                  <a:lnTo>
                    <a:pt x="623" y="1131"/>
                  </a:lnTo>
                  <a:lnTo>
                    <a:pt x="628" y="1124"/>
                  </a:lnTo>
                  <a:lnTo>
                    <a:pt x="633" y="1117"/>
                  </a:lnTo>
                  <a:lnTo>
                    <a:pt x="638" y="1110"/>
                  </a:lnTo>
                  <a:lnTo>
                    <a:pt x="642" y="1104"/>
                  </a:lnTo>
                  <a:moveTo>
                    <a:pt x="691" y="1041"/>
                  </a:moveTo>
                  <a:lnTo>
                    <a:pt x="691" y="1041"/>
                  </a:lnTo>
                  <a:lnTo>
                    <a:pt x="694" y="1036"/>
                  </a:lnTo>
                  <a:lnTo>
                    <a:pt x="699" y="1030"/>
                  </a:lnTo>
                  <a:lnTo>
                    <a:pt x="704" y="1023"/>
                  </a:lnTo>
                  <a:lnTo>
                    <a:pt x="709" y="1017"/>
                  </a:lnTo>
                  <a:lnTo>
                    <a:pt x="714" y="1010"/>
                  </a:lnTo>
                  <a:lnTo>
                    <a:pt x="720" y="1004"/>
                  </a:lnTo>
                  <a:lnTo>
                    <a:pt x="725" y="997"/>
                  </a:lnTo>
                  <a:lnTo>
                    <a:pt x="730" y="991"/>
                  </a:lnTo>
                  <a:lnTo>
                    <a:pt x="735" y="984"/>
                  </a:lnTo>
                  <a:lnTo>
                    <a:pt x="741" y="978"/>
                  </a:lnTo>
                  <a:lnTo>
                    <a:pt x="746" y="971"/>
                  </a:lnTo>
                  <a:lnTo>
                    <a:pt x="751" y="965"/>
                  </a:lnTo>
                  <a:lnTo>
                    <a:pt x="756" y="958"/>
                  </a:lnTo>
                  <a:lnTo>
                    <a:pt x="757" y="957"/>
                  </a:lnTo>
                  <a:moveTo>
                    <a:pt x="809" y="896"/>
                  </a:moveTo>
                  <a:lnTo>
                    <a:pt x="809" y="896"/>
                  </a:lnTo>
                  <a:lnTo>
                    <a:pt x="810" y="895"/>
                  </a:lnTo>
                  <a:lnTo>
                    <a:pt x="816" y="889"/>
                  </a:lnTo>
                  <a:lnTo>
                    <a:pt x="821" y="883"/>
                  </a:lnTo>
                  <a:lnTo>
                    <a:pt x="826" y="877"/>
                  </a:lnTo>
                  <a:lnTo>
                    <a:pt x="832" y="871"/>
                  </a:lnTo>
                  <a:lnTo>
                    <a:pt x="837" y="865"/>
                  </a:lnTo>
                  <a:lnTo>
                    <a:pt x="843" y="859"/>
                  </a:lnTo>
                  <a:lnTo>
                    <a:pt x="848" y="852"/>
                  </a:lnTo>
                  <a:lnTo>
                    <a:pt x="854" y="846"/>
                  </a:lnTo>
                  <a:lnTo>
                    <a:pt x="859" y="840"/>
                  </a:lnTo>
                  <a:lnTo>
                    <a:pt x="865" y="834"/>
                  </a:lnTo>
                  <a:lnTo>
                    <a:pt x="871" y="828"/>
                  </a:lnTo>
                  <a:lnTo>
                    <a:pt x="876" y="822"/>
                  </a:lnTo>
                  <a:lnTo>
                    <a:pt x="881" y="817"/>
                  </a:lnTo>
                  <a:moveTo>
                    <a:pt x="936" y="760"/>
                  </a:moveTo>
                  <a:lnTo>
                    <a:pt x="936" y="760"/>
                  </a:lnTo>
                  <a:lnTo>
                    <a:pt x="938" y="758"/>
                  </a:lnTo>
                  <a:lnTo>
                    <a:pt x="944" y="752"/>
                  </a:lnTo>
                  <a:lnTo>
                    <a:pt x="950" y="746"/>
                  </a:lnTo>
                  <a:lnTo>
                    <a:pt x="956" y="741"/>
                  </a:lnTo>
                  <a:lnTo>
                    <a:pt x="961" y="735"/>
                  </a:lnTo>
                  <a:lnTo>
                    <a:pt x="967" y="729"/>
                  </a:lnTo>
                  <a:lnTo>
                    <a:pt x="973" y="724"/>
                  </a:lnTo>
                  <a:lnTo>
                    <a:pt x="979" y="718"/>
                  </a:lnTo>
                  <a:lnTo>
                    <a:pt x="984" y="712"/>
                  </a:lnTo>
                  <a:lnTo>
                    <a:pt x="990" y="707"/>
                  </a:lnTo>
                  <a:lnTo>
                    <a:pt x="996" y="701"/>
                  </a:lnTo>
                  <a:lnTo>
                    <a:pt x="1002" y="696"/>
                  </a:lnTo>
                  <a:lnTo>
                    <a:pt x="1008" y="690"/>
                  </a:lnTo>
                  <a:lnTo>
                    <a:pt x="1013" y="685"/>
                  </a:lnTo>
                  <a:moveTo>
                    <a:pt x="1072" y="631"/>
                  </a:moveTo>
                  <a:lnTo>
                    <a:pt x="1072" y="631"/>
                  </a:lnTo>
                  <a:lnTo>
                    <a:pt x="1073" y="631"/>
                  </a:lnTo>
                  <a:lnTo>
                    <a:pt x="1079" y="625"/>
                  </a:lnTo>
                  <a:lnTo>
                    <a:pt x="1085" y="620"/>
                  </a:lnTo>
                  <a:lnTo>
                    <a:pt x="1091" y="615"/>
                  </a:lnTo>
                  <a:lnTo>
                    <a:pt x="1097" y="609"/>
                  </a:lnTo>
                  <a:lnTo>
                    <a:pt x="1103" y="604"/>
                  </a:lnTo>
                  <a:lnTo>
                    <a:pt x="1109" y="599"/>
                  </a:lnTo>
                  <a:lnTo>
                    <a:pt x="1115" y="594"/>
                  </a:lnTo>
                  <a:lnTo>
                    <a:pt x="1121" y="589"/>
                  </a:lnTo>
                  <a:lnTo>
                    <a:pt x="1127" y="584"/>
                  </a:lnTo>
                  <a:lnTo>
                    <a:pt x="1133" y="578"/>
                  </a:lnTo>
                  <a:lnTo>
                    <a:pt x="1139" y="573"/>
                  </a:lnTo>
                  <a:lnTo>
                    <a:pt x="1145" y="568"/>
                  </a:lnTo>
                  <a:lnTo>
                    <a:pt x="1151" y="563"/>
                  </a:lnTo>
                  <a:lnTo>
                    <a:pt x="1153" y="562"/>
                  </a:lnTo>
                  <a:moveTo>
                    <a:pt x="1215" y="512"/>
                  </a:moveTo>
                  <a:lnTo>
                    <a:pt x="1215" y="512"/>
                  </a:lnTo>
                  <a:lnTo>
                    <a:pt x="1219" y="509"/>
                  </a:lnTo>
                  <a:lnTo>
                    <a:pt x="1225" y="504"/>
                  </a:lnTo>
                  <a:lnTo>
                    <a:pt x="1232" y="499"/>
                  </a:lnTo>
                  <a:lnTo>
                    <a:pt x="1238" y="495"/>
                  </a:lnTo>
                  <a:lnTo>
                    <a:pt x="1244" y="490"/>
                  </a:lnTo>
                  <a:lnTo>
                    <a:pt x="1250" y="485"/>
                  </a:lnTo>
                  <a:lnTo>
                    <a:pt x="1257" y="481"/>
                  </a:lnTo>
                  <a:lnTo>
                    <a:pt x="1263" y="476"/>
                  </a:lnTo>
                  <a:lnTo>
                    <a:pt x="1269" y="471"/>
                  </a:lnTo>
                  <a:lnTo>
                    <a:pt x="1276" y="467"/>
                  </a:lnTo>
                  <a:lnTo>
                    <a:pt x="1282" y="462"/>
                  </a:lnTo>
                  <a:lnTo>
                    <a:pt x="1288" y="457"/>
                  </a:lnTo>
                  <a:lnTo>
                    <a:pt x="1294" y="453"/>
                  </a:lnTo>
                  <a:lnTo>
                    <a:pt x="1301" y="448"/>
                  </a:lnTo>
                  <a:moveTo>
                    <a:pt x="1366" y="403"/>
                  </a:moveTo>
                  <a:lnTo>
                    <a:pt x="1366" y="403"/>
                  </a:lnTo>
                  <a:lnTo>
                    <a:pt x="1371" y="400"/>
                  </a:lnTo>
                  <a:lnTo>
                    <a:pt x="1377" y="395"/>
                  </a:lnTo>
                  <a:lnTo>
                    <a:pt x="1384" y="391"/>
                  </a:lnTo>
                  <a:lnTo>
                    <a:pt x="1390" y="387"/>
                  </a:lnTo>
                  <a:lnTo>
                    <a:pt x="1397" y="382"/>
                  </a:lnTo>
                  <a:lnTo>
                    <a:pt x="1403" y="378"/>
                  </a:lnTo>
                  <a:lnTo>
                    <a:pt x="1410" y="374"/>
                  </a:lnTo>
                  <a:lnTo>
                    <a:pt x="1416" y="370"/>
                  </a:lnTo>
                  <a:lnTo>
                    <a:pt x="1423" y="366"/>
                  </a:lnTo>
                  <a:lnTo>
                    <a:pt x="1429" y="362"/>
                  </a:lnTo>
                  <a:lnTo>
                    <a:pt x="1436" y="358"/>
                  </a:lnTo>
                  <a:lnTo>
                    <a:pt x="1442" y="353"/>
                  </a:lnTo>
                  <a:lnTo>
                    <a:pt x="1449" y="349"/>
                  </a:lnTo>
                  <a:lnTo>
                    <a:pt x="1455" y="345"/>
                  </a:lnTo>
                  <a:lnTo>
                    <a:pt x="1456" y="345"/>
                  </a:lnTo>
                  <a:moveTo>
                    <a:pt x="1525" y="304"/>
                  </a:moveTo>
                  <a:lnTo>
                    <a:pt x="1525" y="304"/>
                  </a:lnTo>
                  <a:lnTo>
                    <a:pt x="1528" y="302"/>
                  </a:lnTo>
                  <a:lnTo>
                    <a:pt x="1534" y="299"/>
                  </a:lnTo>
                  <a:lnTo>
                    <a:pt x="1541" y="295"/>
                  </a:lnTo>
                  <a:lnTo>
                    <a:pt x="1547" y="291"/>
                  </a:lnTo>
                  <a:lnTo>
                    <a:pt x="1554" y="287"/>
                  </a:lnTo>
                  <a:lnTo>
                    <a:pt x="1561" y="284"/>
                  </a:lnTo>
                  <a:lnTo>
                    <a:pt x="1567" y="280"/>
                  </a:lnTo>
                  <a:lnTo>
                    <a:pt x="1574" y="276"/>
                  </a:lnTo>
                  <a:lnTo>
                    <a:pt x="1581" y="273"/>
                  </a:lnTo>
                  <a:lnTo>
                    <a:pt x="1587" y="269"/>
                  </a:lnTo>
                  <a:lnTo>
                    <a:pt x="1594" y="266"/>
                  </a:lnTo>
                  <a:lnTo>
                    <a:pt x="1601" y="262"/>
                  </a:lnTo>
                  <a:lnTo>
                    <a:pt x="1607" y="259"/>
                  </a:lnTo>
                  <a:lnTo>
                    <a:pt x="1614" y="255"/>
                  </a:lnTo>
                  <a:lnTo>
                    <a:pt x="1618" y="253"/>
                  </a:lnTo>
                  <a:moveTo>
                    <a:pt x="1690" y="217"/>
                  </a:moveTo>
                  <a:lnTo>
                    <a:pt x="1690" y="217"/>
                  </a:lnTo>
                  <a:lnTo>
                    <a:pt x="1695" y="215"/>
                  </a:lnTo>
                  <a:lnTo>
                    <a:pt x="1702" y="212"/>
                  </a:lnTo>
                  <a:lnTo>
                    <a:pt x="1708" y="208"/>
                  </a:lnTo>
                  <a:lnTo>
                    <a:pt x="1715" y="205"/>
                  </a:lnTo>
                  <a:lnTo>
                    <a:pt x="1722" y="202"/>
                  </a:lnTo>
                  <a:lnTo>
                    <a:pt x="1729" y="199"/>
                  </a:lnTo>
                  <a:lnTo>
                    <a:pt x="1736" y="196"/>
                  </a:lnTo>
                  <a:lnTo>
                    <a:pt x="1742" y="193"/>
                  </a:lnTo>
                  <a:lnTo>
                    <a:pt x="1749" y="190"/>
                  </a:lnTo>
                  <a:lnTo>
                    <a:pt x="1756" y="187"/>
                  </a:lnTo>
                  <a:lnTo>
                    <a:pt x="1763" y="184"/>
                  </a:lnTo>
                  <a:lnTo>
                    <a:pt x="1770" y="181"/>
                  </a:lnTo>
                  <a:lnTo>
                    <a:pt x="1777" y="178"/>
                  </a:lnTo>
                  <a:lnTo>
                    <a:pt x="1783" y="175"/>
                  </a:lnTo>
                  <a:lnTo>
                    <a:pt x="1787" y="173"/>
                  </a:lnTo>
                  <a:moveTo>
                    <a:pt x="1861" y="143"/>
                  </a:moveTo>
                  <a:lnTo>
                    <a:pt x="1861" y="143"/>
                  </a:lnTo>
                  <a:lnTo>
                    <a:pt x="1866" y="142"/>
                  </a:lnTo>
                  <a:lnTo>
                    <a:pt x="1873" y="139"/>
                  </a:lnTo>
                  <a:lnTo>
                    <a:pt x="1880" y="136"/>
                  </a:lnTo>
                  <a:lnTo>
                    <a:pt x="1887" y="134"/>
                  </a:lnTo>
                  <a:lnTo>
                    <a:pt x="1894" y="131"/>
                  </a:lnTo>
                  <a:lnTo>
                    <a:pt x="1900" y="129"/>
                  </a:lnTo>
                  <a:lnTo>
                    <a:pt x="1907" y="126"/>
                  </a:lnTo>
                  <a:lnTo>
                    <a:pt x="1914" y="124"/>
                  </a:lnTo>
                  <a:lnTo>
                    <a:pt x="1921" y="121"/>
                  </a:lnTo>
                  <a:lnTo>
                    <a:pt x="1928" y="119"/>
                  </a:lnTo>
                  <a:lnTo>
                    <a:pt x="1935" y="116"/>
                  </a:lnTo>
                  <a:lnTo>
                    <a:pt x="1942" y="114"/>
                  </a:lnTo>
                  <a:lnTo>
                    <a:pt x="1949" y="112"/>
                  </a:lnTo>
                  <a:lnTo>
                    <a:pt x="1956" y="109"/>
                  </a:lnTo>
                  <a:lnTo>
                    <a:pt x="1962" y="107"/>
                  </a:lnTo>
                  <a:moveTo>
                    <a:pt x="2038" y="83"/>
                  </a:moveTo>
                  <a:lnTo>
                    <a:pt x="2038" y="83"/>
                  </a:lnTo>
                  <a:lnTo>
                    <a:pt x="2040" y="83"/>
                  </a:lnTo>
                  <a:lnTo>
                    <a:pt x="2047" y="81"/>
                  </a:lnTo>
                  <a:lnTo>
                    <a:pt x="2054" y="79"/>
                  </a:lnTo>
                  <a:lnTo>
                    <a:pt x="2061" y="77"/>
                  </a:lnTo>
                  <a:lnTo>
                    <a:pt x="2068" y="75"/>
                  </a:lnTo>
                  <a:lnTo>
                    <a:pt x="2075" y="73"/>
                  </a:lnTo>
                  <a:lnTo>
                    <a:pt x="2082" y="71"/>
                  </a:lnTo>
                  <a:lnTo>
                    <a:pt x="2089" y="69"/>
                  </a:lnTo>
                  <a:lnTo>
                    <a:pt x="2096" y="67"/>
                  </a:lnTo>
                  <a:lnTo>
                    <a:pt x="2103" y="66"/>
                  </a:lnTo>
                  <a:lnTo>
                    <a:pt x="2110" y="64"/>
                  </a:lnTo>
                  <a:lnTo>
                    <a:pt x="2117" y="62"/>
                  </a:lnTo>
                  <a:lnTo>
                    <a:pt x="2124" y="60"/>
                  </a:lnTo>
                  <a:lnTo>
                    <a:pt x="2131" y="58"/>
                  </a:lnTo>
                  <a:lnTo>
                    <a:pt x="2138" y="57"/>
                  </a:lnTo>
                  <a:lnTo>
                    <a:pt x="2141" y="56"/>
                  </a:lnTo>
                  <a:moveTo>
                    <a:pt x="2219" y="39"/>
                  </a:moveTo>
                  <a:lnTo>
                    <a:pt x="2219" y="39"/>
                  </a:lnTo>
                  <a:lnTo>
                    <a:pt x="2223" y="38"/>
                  </a:lnTo>
                  <a:lnTo>
                    <a:pt x="2230" y="37"/>
                  </a:lnTo>
                  <a:lnTo>
                    <a:pt x="2237" y="35"/>
                  </a:lnTo>
                  <a:lnTo>
                    <a:pt x="2244" y="34"/>
                  </a:lnTo>
                  <a:lnTo>
                    <a:pt x="2251" y="33"/>
                  </a:lnTo>
                  <a:lnTo>
                    <a:pt x="2258" y="32"/>
                  </a:lnTo>
                  <a:lnTo>
                    <a:pt x="2265" y="30"/>
                  </a:lnTo>
                  <a:lnTo>
                    <a:pt x="2272" y="29"/>
                  </a:lnTo>
                  <a:lnTo>
                    <a:pt x="2279" y="28"/>
                  </a:lnTo>
                  <a:lnTo>
                    <a:pt x="2286" y="27"/>
                  </a:lnTo>
                  <a:lnTo>
                    <a:pt x="2293" y="25"/>
                  </a:lnTo>
                  <a:lnTo>
                    <a:pt x="2300" y="24"/>
                  </a:lnTo>
                  <a:lnTo>
                    <a:pt x="2307" y="23"/>
                  </a:lnTo>
                  <a:lnTo>
                    <a:pt x="2315" y="22"/>
                  </a:lnTo>
                  <a:lnTo>
                    <a:pt x="2322" y="21"/>
                  </a:lnTo>
                  <a:lnTo>
                    <a:pt x="2324" y="21"/>
                  </a:lnTo>
                  <a:moveTo>
                    <a:pt x="2404" y="11"/>
                  </a:moveTo>
                  <a:lnTo>
                    <a:pt x="2404" y="11"/>
                  </a:lnTo>
                  <a:lnTo>
                    <a:pt x="2407" y="10"/>
                  </a:lnTo>
                  <a:lnTo>
                    <a:pt x="2414" y="10"/>
                  </a:lnTo>
                  <a:lnTo>
                    <a:pt x="2421" y="9"/>
                  </a:lnTo>
                  <a:lnTo>
                    <a:pt x="2428" y="8"/>
                  </a:lnTo>
                  <a:lnTo>
                    <a:pt x="2435" y="8"/>
                  </a:lnTo>
                  <a:lnTo>
                    <a:pt x="2442" y="7"/>
                  </a:lnTo>
                  <a:lnTo>
                    <a:pt x="2449" y="6"/>
                  </a:lnTo>
                  <a:lnTo>
                    <a:pt x="2456" y="6"/>
                  </a:lnTo>
                  <a:lnTo>
                    <a:pt x="2463" y="5"/>
                  </a:lnTo>
                  <a:lnTo>
                    <a:pt x="2471" y="5"/>
                  </a:lnTo>
                  <a:lnTo>
                    <a:pt x="2478" y="4"/>
                  </a:lnTo>
                  <a:lnTo>
                    <a:pt x="2485" y="4"/>
                  </a:lnTo>
                  <a:lnTo>
                    <a:pt x="2492" y="3"/>
                  </a:lnTo>
                  <a:lnTo>
                    <a:pt x="2499" y="3"/>
                  </a:lnTo>
                  <a:lnTo>
                    <a:pt x="2506" y="3"/>
                  </a:lnTo>
                  <a:lnTo>
                    <a:pt x="2510" y="2"/>
                  </a:lnTo>
                  <a:moveTo>
                    <a:pt x="2590" y="0"/>
                  </a:moveTo>
                  <a:lnTo>
                    <a:pt x="2590" y="0"/>
                  </a:lnTo>
                  <a:lnTo>
                    <a:pt x="2591" y="0"/>
                  </a:lnTo>
                  <a:lnTo>
                    <a:pt x="2598" y="0"/>
                  </a:lnTo>
                  <a:lnTo>
                    <a:pt x="2605" y="0"/>
                  </a:lnTo>
                  <a:lnTo>
                    <a:pt x="2613" y="0"/>
                  </a:lnTo>
                  <a:lnTo>
                    <a:pt x="2620" y="0"/>
                  </a:lnTo>
                  <a:lnTo>
                    <a:pt x="2627" y="0"/>
                  </a:lnTo>
                  <a:lnTo>
                    <a:pt x="2634" y="0"/>
                  </a:lnTo>
                  <a:lnTo>
                    <a:pt x="2641" y="0"/>
                  </a:lnTo>
                  <a:lnTo>
                    <a:pt x="2648" y="0"/>
                  </a:lnTo>
                  <a:lnTo>
                    <a:pt x="2655" y="1"/>
                  </a:lnTo>
                  <a:lnTo>
                    <a:pt x="2662" y="1"/>
                  </a:lnTo>
                  <a:lnTo>
                    <a:pt x="2669" y="1"/>
                  </a:lnTo>
                  <a:lnTo>
                    <a:pt x="2676" y="1"/>
                  </a:lnTo>
                  <a:lnTo>
                    <a:pt x="2683" y="1"/>
                  </a:lnTo>
                  <a:lnTo>
                    <a:pt x="2691" y="2"/>
                  </a:lnTo>
                  <a:lnTo>
                    <a:pt x="2697" y="2"/>
                  </a:lnTo>
                  <a:moveTo>
                    <a:pt x="2777" y="8"/>
                  </a:moveTo>
                  <a:lnTo>
                    <a:pt x="2777" y="8"/>
                  </a:lnTo>
                  <a:lnTo>
                    <a:pt x="2782" y="8"/>
                  </a:lnTo>
                  <a:lnTo>
                    <a:pt x="2790" y="9"/>
                  </a:lnTo>
                  <a:lnTo>
                    <a:pt x="2797" y="10"/>
                  </a:lnTo>
                  <a:lnTo>
                    <a:pt x="2804" y="10"/>
                  </a:lnTo>
                  <a:lnTo>
                    <a:pt x="2811" y="11"/>
                  </a:lnTo>
                  <a:lnTo>
                    <a:pt x="2818" y="12"/>
                  </a:lnTo>
                  <a:lnTo>
                    <a:pt x="2825" y="13"/>
                  </a:lnTo>
                  <a:lnTo>
                    <a:pt x="2832" y="14"/>
                  </a:lnTo>
                  <a:lnTo>
                    <a:pt x="2839" y="14"/>
                  </a:lnTo>
                  <a:lnTo>
                    <a:pt x="2846" y="15"/>
                  </a:lnTo>
                  <a:lnTo>
                    <a:pt x="2853" y="16"/>
                  </a:lnTo>
                  <a:lnTo>
                    <a:pt x="2860" y="17"/>
                  </a:lnTo>
                  <a:lnTo>
                    <a:pt x="2867" y="18"/>
                  </a:lnTo>
                  <a:lnTo>
                    <a:pt x="2874" y="19"/>
                  </a:lnTo>
                  <a:lnTo>
                    <a:pt x="2881" y="20"/>
                  </a:lnTo>
                  <a:lnTo>
                    <a:pt x="2882" y="20"/>
                  </a:lnTo>
                  <a:moveTo>
                    <a:pt x="2961" y="34"/>
                  </a:moveTo>
                  <a:lnTo>
                    <a:pt x="2961" y="34"/>
                  </a:lnTo>
                  <a:lnTo>
                    <a:pt x="2965" y="35"/>
                  </a:lnTo>
                  <a:lnTo>
                    <a:pt x="2972" y="36"/>
                  </a:lnTo>
                  <a:lnTo>
                    <a:pt x="2979" y="38"/>
                  </a:lnTo>
                  <a:lnTo>
                    <a:pt x="2986" y="39"/>
                  </a:lnTo>
                  <a:lnTo>
                    <a:pt x="2993" y="41"/>
                  </a:lnTo>
                  <a:lnTo>
                    <a:pt x="3000" y="42"/>
                  </a:lnTo>
                  <a:lnTo>
                    <a:pt x="3007" y="44"/>
                  </a:lnTo>
                  <a:lnTo>
                    <a:pt x="3014" y="45"/>
                  </a:lnTo>
                  <a:lnTo>
                    <a:pt x="3021" y="47"/>
                  </a:lnTo>
                  <a:lnTo>
                    <a:pt x="3028" y="49"/>
                  </a:lnTo>
                  <a:lnTo>
                    <a:pt x="3035" y="50"/>
                  </a:lnTo>
                  <a:lnTo>
                    <a:pt x="3042" y="52"/>
                  </a:lnTo>
                  <a:lnTo>
                    <a:pt x="3049" y="54"/>
                  </a:lnTo>
                  <a:lnTo>
                    <a:pt x="3056" y="55"/>
                  </a:lnTo>
                  <a:lnTo>
                    <a:pt x="3063" y="57"/>
                  </a:lnTo>
                  <a:lnTo>
                    <a:pt x="3065" y="58"/>
                  </a:lnTo>
                  <a:moveTo>
                    <a:pt x="3142" y="80"/>
                  </a:moveTo>
                  <a:lnTo>
                    <a:pt x="3142" y="80"/>
                  </a:lnTo>
                  <a:lnTo>
                    <a:pt x="3146" y="81"/>
                  </a:lnTo>
                  <a:lnTo>
                    <a:pt x="3152" y="83"/>
                  </a:lnTo>
                  <a:lnTo>
                    <a:pt x="3159" y="85"/>
                  </a:lnTo>
                  <a:lnTo>
                    <a:pt x="3166" y="87"/>
                  </a:lnTo>
                  <a:lnTo>
                    <a:pt x="3173" y="89"/>
                  </a:lnTo>
                  <a:lnTo>
                    <a:pt x="3180" y="92"/>
                  </a:lnTo>
                  <a:lnTo>
                    <a:pt x="3187" y="94"/>
                  </a:lnTo>
                  <a:lnTo>
                    <a:pt x="3194" y="96"/>
                  </a:lnTo>
                  <a:lnTo>
                    <a:pt x="3200" y="99"/>
                  </a:lnTo>
                  <a:lnTo>
                    <a:pt x="3207" y="101"/>
                  </a:lnTo>
                  <a:lnTo>
                    <a:pt x="3214" y="103"/>
                  </a:lnTo>
                  <a:lnTo>
                    <a:pt x="3221" y="106"/>
                  </a:lnTo>
                  <a:lnTo>
                    <a:pt x="3228" y="108"/>
                  </a:lnTo>
                  <a:lnTo>
                    <a:pt x="3235" y="111"/>
                  </a:lnTo>
                  <a:lnTo>
                    <a:pt x="3241" y="113"/>
                  </a:lnTo>
                  <a:lnTo>
                    <a:pt x="3243" y="114"/>
                  </a:lnTo>
                  <a:moveTo>
                    <a:pt x="3317" y="143"/>
                  </a:moveTo>
                  <a:lnTo>
                    <a:pt x="3317" y="143"/>
                  </a:lnTo>
                  <a:lnTo>
                    <a:pt x="3323" y="146"/>
                  </a:lnTo>
                  <a:lnTo>
                    <a:pt x="3329" y="148"/>
                  </a:lnTo>
                  <a:lnTo>
                    <a:pt x="3336" y="151"/>
                  </a:lnTo>
                  <a:lnTo>
                    <a:pt x="3343" y="154"/>
                  </a:lnTo>
                  <a:lnTo>
                    <a:pt x="3349" y="157"/>
                  </a:lnTo>
                  <a:lnTo>
                    <a:pt x="3356" y="160"/>
                  </a:lnTo>
                  <a:lnTo>
                    <a:pt x="3362" y="163"/>
                  </a:lnTo>
                  <a:lnTo>
                    <a:pt x="3369" y="166"/>
                  </a:lnTo>
                  <a:lnTo>
                    <a:pt x="3375" y="169"/>
                  </a:lnTo>
                  <a:lnTo>
                    <a:pt x="3382" y="172"/>
                  </a:lnTo>
                  <a:lnTo>
                    <a:pt x="3389" y="175"/>
                  </a:lnTo>
                  <a:lnTo>
                    <a:pt x="3395" y="179"/>
                  </a:lnTo>
                  <a:lnTo>
                    <a:pt x="3402" y="182"/>
                  </a:lnTo>
                  <a:lnTo>
                    <a:pt x="3408" y="185"/>
                  </a:lnTo>
                  <a:lnTo>
                    <a:pt x="3414" y="188"/>
                  </a:lnTo>
                  <a:moveTo>
                    <a:pt x="3485" y="225"/>
                  </a:moveTo>
                  <a:lnTo>
                    <a:pt x="3485" y="225"/>
                  </a:lnTo>
                  <a:lnTo>
                    <a:pt x="3491" y="228"/>
                  </a:lnTo>
                  <a:lnTo>
                    <a:pt x="3497" y="232"/>
                  </a:lnTo>
                  <a:lnTo>
                    <a:pt x="3503" y="235"/>
                  </a:lnTo>
                  <a:lnTo>
                    <a:pt x="3509" y="239"/>
                  </a:lnTo>
                  <a:lnTo>
                    <a:pt x="3516" y="242"/>
                  </a:lnTo>
                  <a:lnTo>
                    <a:pt x="3522" y="246"/>
                  </a:lnTo>
                  <a:lnTo>
                    <a:pt x="3528" y="249"/>
                  </a:lnTo>
                  <a:lnTo>
                    <a:pt x="3534" y="253"/>
                  </a:lnTo>
                  <a:lnTo>
                    <a:pt x="3540" y="257"/>
                  </a:lnTo>
                  <a:lnTo>
                    <a:pt x="3546" y="260"/>
                  </a:lnTo>
                  <a:lnTo>
                    <a:pt x="3552" y="264"/>
                  </a:lnTo>
                  <a:lnTo>
                    <a:pt x="3558" y="268"/>
                  </a:lnTo>
                  <a:lnTo>
                    <a:pt x="3564" y="272"/>
                  </a:lnTo>
                  <a:lnTo>
                    <a:pt x="3570" y="275"/>
                  </a:lnTo>
                  <a:lnTo>
                    <a:pt x="3577" y="279"/>
                  </a:lnTo>
                  <a:lnTo>
                    <a:pt x="3577" y="279"/>
                  </a:lnTo>
                  <a:moveTo>
                    <a:pt x="3644" y="324"/>
                  </a:moveTo>
                  <a:lnTo>
                    <a:pt x="3644" y="324"/>
                  </a:lnTo>
                  <a:lnTo>
                    <a:pt x="3648" y="326"/>
                  </a:lnTo>
                  <a:lnTo>
                    <a:pt x="3653" y="331"/>
                  </a:lnTo>
                  <a:lnTo>
                    <a:pt x="3659" y="335"/>
                  </a:lnTo>
                  <a:lnTo>
                    <a:pt x="3665" y="339"/>
                  </a:lnTo>
                  <a:lnTo>
                    <a:pt x="3671" y="343"/>
                  </a:lnTo>
                  <a:lnTo>
                    <a:pt x="3676" y="347"/>
                  </a:lnTo>
                  <a:lnTo>
                    <a:pt x="3682" y="351"/>
                  </a:lnTo>
                  <a:lnTo>
                    <a:pt x="3688" y="356"/>
                  </a:lnTo>
                  <a:lnTo>
                    <a:pt x="3694" y="360"/>
                  </a:lnTo>
                  <a:lnTo>
                    <a:pt x="3699" y="364"/>
                  </a:lnTo>
                  <a:lnTo>
                    <a:pt x="3705" y="368"/>
                  </a:lnTo>
                  <a:lnTo>
                    <a:pt x="3710" y="373"/>
                  </a:lnTo>
                  <a:lnTo>
                    <a:pt x="3716" y="377"/>
                  </a:lnTo>
                  <a:lnTo>
                    <a:pt x="3722" y="381"/>
                  </a:lnTo>
                  <a:lnTo>
                    <a:pt x="3727" y="386"/>
                  </a:lnTo>
                  <a:lnTo>
                    <a:pt x="3729" y="387"/>
                  </a:lnTo>
                  <a:moveTo>
                    <a:pt x="3791" y="438"/>
                  </a:moveTo>
                  <a:lnTo>
                    <a:pt x="3791" y="438"/>
                  </a:lnTo>
                  <a:lnTo>
                    <a:pt x="3793" y="440"/>
                  </a:lnTo>
                  <a:lnTo>
                    <a:pt x="3798" y="444"/>
                  </a:lnTo>
                  <a:lnTo>
                    <a:pt x="3804" y="449"/>
                  </a:lnTo>
                  <a:lnTo>
                    <a:pt x="3809" y="454"/>
                  </a:lnTo>
                  <a:lnTo>
                    <a:pt x="3814" y="458"/>
                  </a:lnTo>
                  <a:lnTo>
                    <a:pt x="3820" y="463"/>
                  </a:lnTo>
                  <a:lnTo>
                    <a:pt x="3825" y="468"/>
                  </a:lnTo>
                  <a:lnTo>
                    <a:pt x="3830" y="473"/>
                  </a:lnTo>
                  <a:lnTo>
                    <a:pt x="3835" y="477"/>
                  </a:lnTo>
                  <a:lnTo>
                    <a:pt x="3841" y="482"/>
                  </a:lnTo>
                  <a:lnTo>
                    <a:pt x="3846" y="487"/>
                  </a:lnTo>
                  <a:lnTo>
                    <a:pt x="3851" y="492"/>
                  </a:lnTo>
                  <a:lnTo>
                    <a:pt x="3856" y="497"/>
                  </a:lnTo>
                  <a:lnTo>
                    <a:pt x="3861" y="502"/>
                  </a:lnTo>
                  <a:lnTo>
                    <a:pt x="3866" y="506"/>
                  </a:lnTo>
                  <a:lnTo>
                    <a:pt x="3870" y="510"/>
                  </a:lnTo>
                  <a:moveTo>
                    <a:pt x="3926" y="567"/>
                  </a:moveTo>
                  <a:lnTo>
                    <a:pt x="3926" y="567"/>
                  </a:lnTo>
                  <a:lnTo>
                    <a:pt x="3927" y="567"/>
                  </a:lnTo>
                  <a:lnTo>
                    <a:pt x="3932" y="572"/>
                  </a:lnTo>
                  <a:lnTo>
                    <a:pt x="3936" y="577"/>
                  </a:lnTo>
                  <a:lnTo>
                    <a:pt x="3941" y="582"/>
                  </a:lnTo>
                  <a:lnTo>
                    <a:pt x="3946" y="588"/>
                  </a:lnTo>
                  <a:lnTo>
                    <a:pt x="3951" y="593"/>
                  </a:lnTo>
                  <a:lnTo>
                    <a:pt x="3956" y="598"/>
                  </a:lnTo>
                  <a:lnTo>
                    <a:pt x="3961" y="603"/>
                  </a:lnTo>
                  <a:lnTo>
                    <a:pt x="3965" y="609"/>
                  </a:lnTo>
                  <a:lnTo>
                    <a:pt x="3970" y="614"/>
                  </a:lnTo>
                  <a:lnTo>
                    <a:pt x="3975" y="619"/>
                  </a:lnTo>
                  <a:lnTo>
                    <a:pt x="3980" y="625"/>
                  </a:lnTo>
                  <a:lnTo>
                    <a:pt x="3984" y="630"/>
                  </a:lnTo>
                  <a:lnTo>
                    <a:pt x="3989" y="635"/>
                  </a:lnTo>
                  <a:lnTo>
                    <a:pt x="3994" y="641"/>
                  </a:lnTo>
                  <a:lnTo>
                    <a:pt x="3998" y="646"/>
                  </a:lnTo>
                  <a:moveTo>
                    <a:pt x="4049" y="707"/>
                  </a:moveTo>
                  <a:lnTo>
                    <a:pt x="4049" y="707"/>
                  </a:lnTo>
                  <a:lnTo>
                    <a:pt x="4053" y="712"/>
                  </a:lnTo>
                  <a:lnTo>
                    <a:pt x="4057" y="718"/>
                  </a:lnTo>
                  <a:lnTo>
                    <a:pt x="4061" y="724"/>
                  </a:lnTo>
                  <a:lnTo>
                    <a:pt x="4066" y="729"/>
                  </a:lnTo>
                  <a:lnTo>
                    <a:pt x="4070" y="735"/>
                  </a:lnTo>
                  <a:lnTo>
                    <a:pt x="4075" y="741"/>
                  </a:lnTo>
                  <a:lnTo>
                    <a:pt x="4079" y="747"/>
                  </a:lnTo>
                  <a:lnTo>
                    <a:pt x="4083" y="752"/>
                  </a:lnTo>
                  <a:lnTo>
                    <a:pt x="4087" y="758"/>
                  </a:lnTo>
                  <a:lnTo>
                    <a:pt x="4092" y="764"/>
                  </a:lnTo>
                  <a:lnTo>
                    <a:pt x="4096" y="770"/>
                  </a:lnTo>
                  <a:lnTo>
                    <a:pt x="4100" y="776"/>
                  </a:lnTo>
                  <a:lnTo>
                    <a:pt x="4104" y="781"/>
                  </a:lnTo>
                  <a:lnTo>
                    <a:pt x="4109" y="787"/>
                  </a:lnTo>
                  <a:lnTo>
                    <a:pt x="4113" y="793"/>
                  </a:lnTo>
                  <a:moveTo>
                    <a:pt x="4158" y="859"/>
                  </a:moveTo>
                  <a:lnTo>
                    <a:pt x="4158" y="859"/>
                  </a:lnTo>
                  <a:lnTo>
                    <a:pt x="4161" y="865"/>
                  </a:lnTo>
                  <a:lnTo>
                    <a:pt x="4165" y="871"/>
                  </a:lnTo>
                  <a:lnTo>
                    <a:pt x="4169" y="877"/>
                  </a:lnTo>
                  <a:lnTo>
                    <a:pt x="4173" y="883"/>
                  </a:lnTo>
                  <a:lnTo>
                    <a:pt x="4177" y="889"/>
                  </a:lnTo>
                  <a:lnTo>
                    <a:pt x="4181" y="896"/>
                  </a:lnTo>
                  <a:lnTo>
                    <a:pt x="4185" y="902"/>
                  </a:lnTo>
                  <a:lnTo>
                    <a:pt x="4189" y="908"/>
                  </a:lnTo>
                  <a:lnTo>
                    <a:pt x="4192" y="914"/>
                  </a:lnTo>
                  <a:lnTo>
                    <a:pt x="4196" y="920"/>
                  </a:lnTo>
                  <a:lnTo>
                    <a:pt x="4200" y="927"/>
                  </a:lnTo>
                  <a:lnTo>
                    <a:pt x="4204" y="933"/>
                  </a:lnTo>
                  <a:lnTo>
                    <a:pt x="4207" y="939"/>
                  </a:lnTo>
                  <a:lnTo>
                    <a:pt x="4211" y="945"/>
                  </a:lnTo>
                  <a:lnTo>
                    <a:pt x="4214" y="950"/>
                  </a:lnTo>
                  <a:moveTo>
                    <a:pt x="4253" y="1020"/>
                  </a:moveTo>
                  <a:lnTo>
                    <a:pt x="4253" y="1020"/>
                  </a:lnTo>
                  <a:lnTo>
                    <a:pt x="4254" y="1022"/>
                  </a:lnTo>
                  <a:lnTo>
                    <a:pt x="4257" y="1028"/>
                  </a:lnTo>
                  <a:lnTo>
                    <a:pt x="4261" y="1035"/>
                  </a:lnTo>
                  <a:lnTo>
                    <a:pt x="4264" y="1041"/>
                  </a:lnTo>
                  <a:lnTo>
                    <a:pt x="4268" y="1048"/>
                  </a:lnTo>
                  <a:lnTo>
                    <a:pt x="4271" y="1054"/>
                  </a:lnTo>
                  <a:lnTo>
                    <a:pt x="4274" y="1061"/>
                  </a:lnTo>
                  <a:lnTo>
                    <a:pt x="4278" y="1068"/>
                  </a:lnTo>
                  <a:lnTo>
                    <a:pt x="4281" y="1074"/>
                  </a:lnTo>
                  <a:lnTo>
                    <a:pt x="4284" y="1081"/>
                  </a:lnTo>
                  <a:lnTo>
                    <a:pt x="4288" y="1087"/>
                  </a:lnTo>
                  <a:lnTo>
                    <a:pt x="4291" y="1094"/>
                  </a:lnTo>
                  <a:lnTo>
                    <a:pt x="4294" y="1101"/>
                  </a:lnTo>
                  <a:lnTo>
                    <a:pt x="4297" y="1107"/>
                  </a:lnTo>
                  <a:lnTo>
                    <a:pt x="4301" y="1114"/>
                  </a:lnTo>
                  <a:lnTo>
                    <a:pt x="4301" y="1115"/>
                  </a:lnTo>
                  <a:moveTo>
                    <a:pt x="4334" y="1187"/>
                  </a:moveTo>
                  <a:lnTo>
                    <a:pt x="4334" y="1187"/>
                  </a:lnTo>
                  <a:lnTo>
                    <a:pt x="4335" y="1188"/>
                  </a:lnTo>
                  <a:lnTo>
                    <a:pt x="4338" y="1195"/>
                  </a:lnTo>
                  <a:lnTo>
                    <a:pt x="4341" y="1202"/>
                  </a:lnTo>
                  <a:lnTo>
                    <a:pt x="4343" y="1209"/>
                  </a:lnTo>
                  <a:lnTo>
                    <a:pt x="4346" y="1215"/>
                  </a:lnTo>
                  <a:lnTo>
                    <a:pt x="4349" y="1222"/>
                  </a:lnTo>
                  <a:lnTo>
                    <a:pt x="4352" y="1229"/>
                  </a:lnTo>
                  <a:lnTo>
                    <a:pt x="4355" y="1236"/>
                  </a:lnTo>
                  <a:lnTo>
                    <a:pt x="4358" y="1243"/>
                  </a:lnTo>
                  <a:lnTo>
                    <a:pt x="4361" y="1250"/>
                  </a:lnTo>
                  <a:lnTo>
                    <a:pt x="4363" y="1257"/>
                  </a:lnTo>
                  <a:lnTo>
                    <a:pt x="4366" y="1264"/>
                  </a:lnTo>
                  <a:lnTo>
                    <a:pt x="4369" y="1271"/>
                  </a:lnTo>
                  <a:lnTo>
                    <a:pt x="4372" y="1278"/>
                  </a:lnTo>
                  <a:lnTo>
                    <a:pt x="4374" y="1285"/>
                  </a:lnTo>
                  <a:lnTo>
                    <a:pt x="4375" y="1286"/>
                  </a:lnTo>
                  <a:moveTo>
                    <a:pt x="4402" y="1361"/>
                  </a:moveTo>
                  <a:lnTo>
                    <a:pt x="4402" y="1361"/>
                  </a:lnTo>
                  <a:lnTo>
                    <a:pt x="4403" y="1363"/>
                  </a:lnTo>
                  <a:lnTo>
                    <a:pt x="4405" y="1370"/>
                  </a:lnTo>
                  <a:lnTo>
                    <a:pt x="4408" y="1377"/>
                  </a:lnTo>
                  <a:lnTo>
                    <a:pt x="4410" y="1384"/>
                  </a:lnTo>
                  <a:lnTo>
                    <a:pt x="4413" y="1391"/>
                  </a:lnTo>
                  <a:lnTo>
                    <a:pt x="4415" y="1399"/>
                  </a:lnTo>
                  <a:lnTo>
                    <a:pt x="4417" y="1406"/>
                  </a:lnTo>
                  <a:lnTo>
                    <a:pt x="4420" y="1413"/>
                  </a:lnTo>
                  <a:lnTo>
                    <a:pt x="4422" y="1420"/>
                  </a:lnTo>
                  <a:lnTo>
                    <a:pt x="4424" y="1427"/>
                  </a:lnTo>
                  <a:lnTo>
                    <a:pt x="4427" y="1435"/>
                  </a:lnTo>
                  <a:lnTo>
                    <a:pt x="4429" y="1442"/>
                  </a:lnTo>
                  <a:lnTo>
                    <a:pt x="4431" y="1449"/>
                  </a:lnTo>
                  <a:lnTo>
                    <a:pt x="4434" y="1457"/>
                  </a:lnTo>
                  <a:lnTo>
                    <a:pt x="4435" y="1463"/>
                  </a:lnTo>
                  <a:moveTo>
                    <a:pt x="4457" y="1540"/>
                  </a:moveTo>
                  <a:lnTo>
                    <a:pt x="4457" y="1540"/>
                  </a:lnTo>
                  <a:lnTo>
                    <a:pt x="4459" y="1545"/>
                  </a:lnTo>
                  <a:lnTo>
                    <a:pt x="4461" y="1552"/>
                  </a:lnTo>
                  <a:lnTo>
                    <a:pt x="4463" y="1560"/>
                  </a:lnTo>
                  <a:lnTo>
                    <a:pt x="4465" y="1567"/>
                  </a:lnTo>
                  <a:lnTo>
                    <a:pt x="4466" y="1575"/>
                  </a:lnTo>
                  <a:lnTo>
                    <a:pt x="4468" y="1582"/>
                  </a:lnTo>
                  <a:lnTo>
                    <a:pt x="4470" y="1590"/>
                  </a:lnTo>
                  <a:lnTo>
                    <a:pt x="4472" y="1597"/>
                  </a:lnTo>
                  <a:lnTo>
                    <a:pt x="4474" y="1605"/>
                  </a:lnTo>
                  <a:lnTo>
                    <a:pt x="4476" y="1612"/>
                  </a:lnTo>
                  <a:lnTo>
                    <a:pt x="4477" y="1620"/>
                  </a:lnTo>
                  <a:lnTo>
                    <a:pt x="4479" y="1627"/>
                  </a:lnTo>
                  <a:lnTo>
                    <a:pt x="4481" y="1635"/>
                  </a:lnTo>
                  <a:lnTo>
                    <a:pt x="4483" y="1642"/>
                  </a:lnTo>
                  <a:lnTo>
                    <a:pt x="4483" y="1643"/>
                  </a:lnTo>
                  <a:moveTo>
                    <a:pt x="4499" y="1721"/>
                  </a:moveTo>
                  <a:lnTo>
                    <a:pt x="4499" y="1721"/>
                  </a:lnTo>
                  <a:lnTo>
                    <a:pt x="4500" y="1726"/>
                  </a:lnTo>
                  <a:lnTo>
                    <a:pt x="4502" y="1734"/>
                  </a:lnTo>
                  <a:lnTo>
                    <a:pt x="4503" y="1741"/>
                  </a:lnTo>
                  <a:lnTo>
                    <a:pt x="4505" y="1749"/>
                  </a:lnTo>
                  <a:lnTo>
                    <a:pt x="4506" y="1757"/>
                  </a:lnTo>
                  <a:lnTo>
                    <a:pt x="4507" y="1764"/>
                  </a:lnTo>
                  <a:lnTo>
                    <a:pt x="4509" y="1772"/>
                  </a:lnTo>
                  <a:lnTo>
                    <a:pt x="4510" y="1780"/>
                  </a:lnTo>
                  <a:lnTo>
                    <a:pt x="4511" y="1788"/>
                  </a:lnTo>
                  <a:lnTo>
                    <a:pt x="4513" y="1795"/>
                  </a:lnTo>
                  <a:lnTo>
                    <a:pt x="4514" y="1803"/>
                  </a:lnTo>
                  <a:lnTo>
                    <a:pt x="4515" y="1811"/>
                  </a:lnTo>
                  <a:lnTo>
                    <a:pt x="4516" y="1819"/>
                  </a:lnTo>
                  <a:lnTo>
                    <a:pt x="4518" y="1826"/>
                  </a:lnTo>
                  <a:lnTo>
                    <a:pt x="4518" y="1826"/>
                  </a:lnTo>
                  <a:moveTo>
                    <a:pt x="4529" y="1906"/>
                  </a:moveTo>
                  <a:lnTo>
                    <a:pt x="4529" y="1906"/>
                  </a:lnTo>
                  <a:lnTo>
                    <a:pt x="4530" y="1912"/>
                  </a:lnTo>
                  <a:lnTo>
                    <a:pt x="4531" y="1920"/>
                  </a:lnTo>
                  <a:lnTo>
                    <a:pt x="4532" y="1928"/>
                  </a:lnTo>
                  <a:lnTo>
                    <a:pt x="4532" y="1936"/>
                  </a:lnTo>
                  <a:lnTo>
                    <a:pt x="4533" y="1944"/>
                  </a:lnTo>
                  <a:lnTo>
                    <a:pt x="4534" y="1952"/>
                  </a:lnTo>
                  <a:lnTo>
                    <a:pt x="4535" y="1960"/>
                  </a:lnTo>
                  <a:lnTo>
                    <a:pt x="4536" y="1968"/>
                  </a:lnTo>
                  <a:lnTo>
                    <a:pt x="4537" y="1976"/>
                  </a:lnTo>
                  <a:lnTo>
                    <a:pt x="4538" y="1984"/>
                  </a:lnTo>
                  <a:lnTo>
                    <a:pt x="4538" y="1992"/>
                  </a:lnTo>
                  <a:lnTo>
                    <a:pt x="4539" y="2000"/>
                  </a:lnTo>
                  <a:lnTo>
                    <a:pt x="4540" y="2007"/>
                  </a:lnTo>
                  <a:lnTo>
                    <a:pt x="4540" y="2012"/>
                  </a:lnTo>
                  <a:moveTo>
                    <a:pt x="4546" y="2091"/>
                  </a:moveTo>
                  <a:lnTo>
                    <a:pt x="4546" y="2091"/>
                  </a:lnTo>
                  <a:lnTo>
                    <a:pt x="4546" y="2096"/>
                  </a:lnTo>
                  <a:lnTo>
                    <a:pt x="4547" y="2104"/>
                  </a:lnTo>
                  <a:lnTo>
                    <a:pt x="4547" y="2112"/>
                  </a:lnTo>
                  <a:lnTo>
                    <a:pt x="4548" y="2120"/>
                  </a:lnTo>
                  <a:lnTo>
                    <a:pt x="4548" y="2128"/>
                  </a:lnTo>
                  <a:lnTo>
                    <a:pt x="4548" y="2136"/>
                  </a:lnTo>
                  <a:lnTo>
                    <a:pt x="4549" y="2144"/>
                  </a:lnTo>
                  <a:lnTo>
                    <a:pt x="4549" y="2152"/>
                  </a:lnTo>
                  <a:lnTo>
                    <a:pt x="4549" y="2160"/>
                  </a:lnTo>
                  <a:lnTo>
                    <a:pt x="4550" y="2168"/>
                  </a:lnTo>
                  <a:lnTo>
                    <a:pt x="4550" y="2176"/>
                  </a:lnTo>
                  <a:lnTo>
                    <a:pt x="4550" y="2184"/>
                  </a:lnTo>
                  <a:lnTo>
                    <a:pt x="4550" y="2192"/>
                  </a:lnTo>
                  <a:lnTo>
                    <a:pt x="4551" y="2198"/>
                  </a:lnTo>
                  <a:moveTo>
                    <a:pt x="4552" y="2278"/>
                  </a:moveTo>
                  <a:lnTo>
                    <a:pt x="4552" y="2278"/>
                  </a:lnTo>
                  <a:lnTo>
                    <a:pt x="4552" y="2282"/>
                  </a:lnTo>
                  <a:lnTo>
                    <a:pt x="4551" y="2290"/>
                  </a:lnTo>
                  <a:lnTo>
                    <a:pt x="4551" y="2299"/>
                  </a:lnTo>
                  <a:lnTo>
                    <a:pt x="4551" y="2307"/>
                  </a:lnTo>
                  <a:lnTo>
                    <a:pt x="4551" y="2315"/>
                  </a:lnTo>
                  <a:lnTo>
                    <a:pt x="4551" y="2323"/>
                  </a:lnTo>
                  <a:lnTo>
                    <a:pt x="4551" y="2331"/>
                  </a:lnTo>
                  <a:lnTo>
                    <a:pt x="4551" y="2340"/>
                  </a:lnTo>
                  <a:lnTo>
                    <a:pt x="4551" y="2348"/>
                  </a:lnTo>
                  <a:lnTo>
                    <a:pt x="4550" y="2356"/>
                  </a:lnTo>
                  <a:lnTo>
                    <a:pt x="4550" y="2364"/>
                  </a:lnTo>
                  <a:lnTo>
                    <a:pt x="4550" y="2372"/>
                  </a:lnTo>
                  <a:lnTo>
                    <a:pt x="4550" y="2381"/>
                  </a:lnTo>
                  <a:lnTo>
                    <a:pt x="4549" y="2385"/>
                  </a:lnTo>
                  <a:moveTo>
                    <a:pt x="4545" y="2465"/>
                  </a:moveTo>
                  <a:lnTo>
                    <a:pt x="4545" y="2465"/>
                  </a:lnTo>
                  <a:lnTo>
                    <a:pt x="4545" y="2472"/>
                  </a:lnTo>
                  <a:lnTo>
                    <a:pt x="4544" y="2480"/>
                  </a:lnTo>
                  <a:lnTo>
                    <a:pt x="4544" y="2488"/>
                  </a:lnTo>
                  <a:lnTo>
                    <a:pt x="4543" y="2497"/>
                  </a:lnTo>
                  <a:lnTo>
                    <a:pt x="4543" y="2505"/>
                  </a:lnTo>
                  <a:lnTo>
                    <a:pt x="4542" y="2513"/>
                  </a:lnTo>
                  <a:lnTo>
                    <a:pt x="4541" y="2522"/>
                  </a:lnTo>
                  <a:lnTo>
                    <a:pt x="4541" y="2530"/>
                  </a:lnTo>
                  <a:lnTo>
                    <a:pt x="4540" y="2538"/>
                  </a:lnTo>
                  <a:lnTo>
                    <a:pt x="4539" y="2546"/>
                  </a:lnTo>
                  <a:lnTo>
                    <a:pt x="4538" y="2555"/>
                  </a:lnTo>
                  <a:lnTo>
                    <a:pt x="4538" y="2563"/>
                  </a:lnTo>
                  <a:lnTo>
                    <a:pt x="4537" y="2571"/>
                  </a:lnTo>
                  <a:moveTo>
                    <a:pt x="4528" y="2650"/>
                  </a:moveTo>
                  <a:lnTo>
                    <a:pt x="4528" y="2650"/>
                  </a:lnTo>
                  <a:lnTo>
                    <a:pt x="4528" y="2655"/>
                  </a:lnTo>
                  <a:lnTo>
                    <a:pt x="4527" y="2663"/>
                  </a:lnTo>
                  <a:lnTo>
                    <a:pt x="4526" y="2672"/>
                  </a:lnTo>
                  <a:lnTo>
                    <a:pt x="4524" y="2680"/>
                  </a:lnTo>
                  <a:lnTo>
                    <a:pt x="4523" y="2689"/>
                  </a:lnTo>
                  <a:lnTo>
                    <a:pt x="4522" y="2697"/>
                  </a:lnTo>
                  <a:lnTo>
                    <a:pt x="4521" y="2705"/>
                  </a:lnTo>
                  <a:lnTo>
                    <a:pt x="4520" y="2714"/>
                  </a:lnTo>
                  <a:lnTo>
                    <a:pt x="4519" y="2722"/>
                  </a:lnTo>
                  <a:lnTo>
                    <a:pt x="4517" y="2731"/>
                  </a:lnTo>
                  <a:lnTo>
                    <a:pt x="4516" y="2739"/>
                  </a:lnTo>
                  <a:lnTo>
                    <a:pt x="4515" y="2747"/>
                  </a:lnTo>
                  <a:lnTo>
                    <a:pt x="4514" y="2756"/>
                  </a:lnTo>
                  <a:lnTo>
                    <a:pt x="4513" y="2756"/>
                  </a:lnTo>
                  <a:moveTo>
                    <a:pt x="4500" y="2835"/>
                  </a:moveTo>
                  <a:lnTo>
                    <a:pt x="4500" y="2835"/>
                  </a:lnTo>
                  <a:lnTo>
                    <a:pt x="4499" y="2840"/>
                  </a:lnTo>
                  <a:lnTo>
                    <a:pt x="4498" y="2848"/>
                  </a:lnTo>
                  <a:lnTo>
                    <a:pt x="4496" y="2857"/>
                  </a:lnTo>
                  <a:lnTo>
                    <a:pt x="4494" y="2865"/>
                  </a:lnTo>
                  <a:lnTo>
                    <a:pt x="4493" y="2874"/>
                  </a:lnTo>
                  <a:lnTo>
                    <a:pt x="4491" y="2882"/>
                  </a:lnTo>
                  <a:lnTo>
                    <a:pt x="4489" y="2890"/>
                  </a:lnTo>
                  <a:lnTo>
                    <a:pt x="4488" y="2899"/>
                  </a:lnTo>
                  <a:lnTo>
                    <a:pt x="4486" y="2907"/>
                  </a:lnTo>
                  <a:lnTo>
                    <a:pt x="4484" y="2916"/>
                  </a:lnTo>
                  <a:lnTo>
                    <a:pt x="4483" y="2924"/>
                  </a:lnTo>
                  <a:lnTo>
                    <a:pt x="4481" y="2933"/>
                  </a:lnTo>
                  <a:lnTo>
                    <a:pt x="4479" y="2940"/>
                  </a:lnTo>
                  <a:moveTo>
                    <a:pt x="4461" y="3018"/>
                  </a:moveTo>
                  <a:lnTo>
                    <a:pt x="4461" y="3018"/>
                  </a:lnTo>
                  <a:lnTo>
                    <a:pt x="4459" y="3026"/>
                  </a:lnTo>
                  <a:lnTo>
                    <a:pt x="4457" y="3034"/>
                  </a:lnTo>
                  <a:lnTo>
                    <a:pt x="4455" y="3042"/>
                  </a:lnTo>
                  <a:lnTo>
                    <a:pt x="4453" y="3051"/>
                  </a:lnTo>
                  <a:lnTo>
                    <a:pt x="4451" y="3059"/>
                  </a:lnTo>
                  <a:lnTo>
                    <a:pt x="4449" y="3068"/>
                  </a:lnTo>
                  <a:lnTo>
                    <a:pt x="4447" y="3076"/>
                  </a:lnTo>
                  <a:lnTo>
                    <a:pt x="4444" y="3085"/>
                  </a:lnTo>
                  <a:lnTo>
                    <a:pt x="4442" y="3093"/>
                  </a:lnTo>
                  <a:lnTo>
                    <a:pt x="4440" y="3102"/>
                  </a:lnTo>
                  <a:lnTo>
                    <a:pt x="4438" y="3110"/>
                  </a:lnTo>
                  <a:lnTo>
                    <a:pt x="4435" y="3119"/>
                  </a:lnTo>
                  <a:lnTo>
                    <a:pt x="4435" y="3121"/>
                  </a:lnTo>
                  <a:moveTo>
                    <a:pt x="4412" y="3198"/>
                  </a:moveTo>
                  <a:lnTo>
                    <a:pt x="4412" y="3198"/>
                  </a:lnTo>
                  <a:lnTo>
                    <a:pt x="4411" y="3203"/>
                  </a:lnTo>
                  <a:lnTo>
                    <a:pt x="4408" y="3211"/>
                  </a:lnTo>
                  <a:lnTo>
                    <a:pt x="4406" y="3220"/>
                  </a:lnTo>
                  <a:lnTo>
                    <a:pt x="4403" y="3228"/>
                  </a:lnTo>
                  <a:lnTo>
                    <a:pt x="4400" y="3237"/>
                  </a:lnTo>
                  <a:lnTo>
                    <a:pt x="4398" y="3245"/>
                  </a:lnTo>
                  <a:lnTo>
                    <a:pt x="4395" y="3254"/>
                  </a:lnTo>
                  <a:lnTo>
                    <a:pt x="4392" y="3262"/>
                  </a:lnTo>
                  <a:lnTo>
                    <a:pt x="4390" y="3271"/>
                  </a:lnTo>
                  <a:lnTo>
                    <a:pt x="4387" y="3279"/>
                  </a:lnTo>
                  <a:lnTo>
                    <a:pt x="4384" y="3287"/>
                  </a:lnTo>
                  <a:lnTo>
                    <a:pt x="4381" y="3296"/>
                  </a:lnTo>
                  <a:lnTo>
                    <a:pt x="4380" y="3299"/>
                  </a:lnTo>
                  <a:moveTo>
                    <a:pt x="4354" y="3375"/>
                  </a:moveTo>
                  <a:lnTo>
                    <a:pt x="4354" y="3375"/>
                  </a:lnTo>
                  <a:lnTo>
                    <a:pt x="4352" y="3380"/>
                  </a:lnTo>
                  <a:lnTo>
                    <a:pt x="4349" y="3389"/>
                  </a:lnTo>
                  <a:lnTo>
                    <a:pt x="4345" y="3397"/>
                  </a:lnTo>
                  <a:lnTo>
                    <a:pt x="4342" y="3406"/>
                  </a:lnTo>
                  <a:lnTo>
                    <a:pt x="4339" y="3414"/>
                  </a:lnTo>
                  <a:lnTo>
                    <a:pt x="4336" y="3422"/>
                  </a:lnTo>
                  <a:lnTo>
                    <a:pt x="4333" y="3431"/>
                  </a:lnTo>
                  <a:lnTo>
                    <a:pt x="4330" y="3439"/>
                  </a:lnTo>
                  <a:lnTo>
                    <a:pt x="4326" y="3448"/>
                  </a:lnTo>
                  <a:lnTo>
                    <a:pt x="4323" y="3456"/>
                  </a:lnTo>
                  <a:lnTo>
                    <a:pt x="4320" y="3464"/>
                  </a:lnTo>
                  <a:lnTo>
                    <a:pt x="4316" y="3473"/>
                  </a:lnTo>
                  <a:lnTo>
                    <a:pt x="4316" y="3474"/>
                  </a:lnTo>
                  <a:moveTo>
                    <a:pt x="4285" y="3548"/>
                  </a:moveTo>
                  <a:lnTo>
                    <a:pt x="4285" y="3548"/>
                  </a:lnTo>
                  <a:lnTo>
                    <a:pt x="4282" y="3556"/>
                  </a:lnTo>
                  <a:lnTo>
                    <a:pt x="4278" y="3564"/>
                  </a:lnTo>
                  <a:lnTo>
                    <a:pt x="4275" y="3572"/>
                  </a:lnTo>
                  <a:lnTo>
                    <a:pt x="4271" y="3581"/>
                  </a:lnTo>
                  <a:lnTo>
                    <a:pt x="4268" y="3589"/>
                  </a:lnTo>
                  <a:lnTo>
                    <a:pt x="4264" y="3597"/>
                  </a:lnTo>
                  <a:lnTo>
                    <a:pt x="4260" y="3605"/>
                  </a:lnTo>
                  <a:lnTo>
                    <a:pt x="4257" y="3613"/>
                  </a:lnTo>
                  <a:lnTo>
                    <a:pt x="4253" y="3621"/>
                  </a:lnTo>
                  <a:lnTo>
                    <a:pt x="4249" y="3629"/>
                  </a:lnTo>
                  <a:lnTo>
                    <a:pt x="4246" y="3637"/>
                  </a:lnTo>
                  <a:lnTo>
                    <a:pt x="4242" y="3646"/>
                  </a:lnTo>
                  <a:lnTo>
                    <a:pt x="4242" y="3646"/>
                  </a:lnTo>
                  <a:moveTo>
                    <a:pt x="4207" y="3718"/>
                  </a:moveTo>
                  <a:lnTo>
                    <a:pt x="4207" y="3718"/>
                  </a:lnTo>
                  <a:lnTo>
                    <a:pt x="4204" y="3725"/>
                  </a:lnTo>
                  <a:lnTo>
                    <a:pt x="4200" y="3733"/>
                  </a:lnTo>
                  <a:lnTo>
                    <a:pt x="4196" y="3741"/>
                  </a:lnTo>
                  <a:lnTo>
                    <a:pt x="4192" y="3749"/>
                  </a:lnTo>
                  <a:lnTo>
                    <a:pt x="4188" y="3757"/>
                  </a:lnTo>
                  <a:lnTo>
                    <a:pt x="4184" y="3765"/>
                  </a:lnTo>
                  <a:lnTo>
                    <a:pt x="4180" y="3773"/>
                  </a:lnTo>
                  <a:lnTo>
                    <a:pt x="4176" y="3780"/>
                  </a:lnTo>
                  <a:lnTo>
                    <a:pt x="4172" y="3788"/>
                  </a:lnTo>
                  <a:lnTo>
                    <a:pt x="4168" y="3796"/>
                  </a:lnTo>
                  <a:lnTo>
                    <a:pt x="4164" y="3804"/>
                  </a:lnTo>
                  <a:lnTo>
                    <a:pt x="4160" y="3811"/>
                  </a:lnTo>
                  <a:lnTo>
                    <a:pt x="4159" y="3813"/>
                  </a:lnTo>
                  <a:moveTo>
                    <a:pt x="4120" y="3883"/>
                  </a:moveTo>
                  <a:lnTo>
                    <a:pt x="4120" y="3883"/>
                  </a:lnTo>
                  <a:lnTo>
                    <a:pt x="4118" y="3888"/>
                  </a:lnTo>
                  <a:lnTo>
                    <a:pt x="4113" y="3895"/>
                  </a:lnTo>
                  <a:lnTo>
                    <a:pt x="4109" y="3903"/>
                  </a:lnTo>
                  <a:lnTo>
                    <a:pt x="4105" y="3911"/>
                  </a:lnTo>
                  <a:lnTo>
                    <a:pt x="4100" y="3918"/>
                  </a:lnTo>
                  <a:lnTo>
                    <a:pt x="4096" y="3925"/>
                  </a:lnTo>
                  <a:lnTo>
                    <a:pt x="4092" y="3933"/>
                  </a:lnTo>
                  <a:lnTo>
                    <a:pt x="4087" y="3940"/>
                  </a:lnTo>
                  <a:lnTo>
                    <a:pt x="4083" y="3948"/>
                  </a:lnTo>
                  <a:lnTo>
                    <a:pt x="4078" y="3955"/>
                  </a:lnTo>
                  <a:lnTo>
                    <a:pt x="4074" y="3963"/>
                  </a:lnTo>
                  <a:lnTo>
                    <a:pt x="4069" y="3970"/>
                  </a:lnTo>
                  <a:lnTo>
                    <a:pt x="4066" y="3975"/>
                  </a:lnTo>
                  <a:moveTo>
                    <a:pt x="4024" y="4043"/>
                  </a:moveTo>
                  <a:lnTo>
                    <a:pt x="4024" y="4043"/>
                  </a:lnTo>
                  <a:lnTo>
                    <a:pt x="4024" y="4043"/>
                  </a:lnTo>
                  <a:lnTo>
                    <a:pt x="4019" y="4050"/>
                  </a:lnTo>
                  <a:lnTo>
                    <a:pt x="4015" y="4057"/>
                  </a:lnTo>
                  <a:lnTo>
                    <a:pt x="4010" y="4065"/>
                  </a:lnTo>
                  <a:lnTo>
                    <a:pt x="4005" y="4072"/>
                  </a:lnTo>
                  <a:lnTo>
                    <a:pt x="4001" y="4079"/>
                  </a:lnTo>
                  <a:lnTo>
                    <a:pt x="3996" y="4086"/>
                  </a:lnTo>
                  <a:lnTo>
                    <a:pt x="3991" y="4093"/>
                  </a:lnTo>
                  <a:lnTo>
                    <a:pt x="3987" y="4100"/>
                  </a:lnTo>
                  <a:lnTo>
                    <a:pt x="3982" y="4107"/>
                  </a:lnTo>
                  <a:lnTo>
                    <a:pt x="3977" y="4114"/>
                  </a:lnTo>
                  <a:lnTo>
                    <a:pt x="3972" y="4121"/>
                  </a:lnTo>
                  <a:lnTo>
                    <a:pt x="3967" y="4128"/>
                  </a:lnTo>
                  <a:lnTo>
                    <a:pt x="3965" y="4132"/>
                  </a:lnTo>
                  <a:moveTo>
                    <a:pt x="3919" y="4197"/>
                  </a:moveTo>
                  <a:lnTo>
                    <a:pt x="3919" y="4197"/>
                  </a:lnTo>
                  <a:lnTo>
                    <a:pt x="3919" y="4197"/>
                  </a:lnTo>
                  <a:lnTo>
                    <a:pt x="3914" y="4204"/>
                  </a:lnTo>
                  <a:lnTo>
                    <a:pt x="3909" y="4211"/>
                  </a:lnTo>
                  <a:lnTo>
                    <a:pt x="3904" y="4218"/>
                  </a:lnTo>
                  <a:lnTo>
                    <a:pt x="3899" y="4225"/>
                  </a:lnTo>
                  <a:lnTo>
                    <a:pt x="3894" y="4231"/>
                  </a:lnTo>
                  <a:lnTo>
                    <a:pt x="3888" y="4238"/>
                  </a:lnTo>
                  <a:lnTo>
                    <a:pt x="3883" y="4245"/>
                  </a:lnTo>
                  <a:lnTo>
                    <a:pt x="3878" y="4251"/>
                  </a:lnTo>
                  <a:lnTo>
                    <a:pt x="3873" y="4258"/>
                  </a:lnTo>
                  <a:lnTo>
                    <a:pt x="3868" y="4265"/>
                  </a:lnTo>
                  <a:lnTo>
                    <a:pt x="3863" y="4271"/>
                  </a:lnTo>
                  <a:lnTo>
                    <a:pt x="3858" y="4278"/>
                  </a:lnTo>
                  <a:lnTo>
                    <a:pt x="3855" y="4282"/>
                  </a:lnTo>
                  <a:moveTo>
                    <a:pt x="3805" y="4345"/>
                  </a:moveTo>
                  <a:lnTo>
                    <a:pt x="3805" y="4345"/>
                  </a:lnTo>
                  <a:lnTo>
                    <a:pt x="3801" y="4350"/>
                  </a:lnTo>
                  <a:lnTo>
                    <a:pt x="3795" y="4356"/>
                  </a:lnTo>
                  <a:lnTo>
                    <a:pt x="3790" y="4362"/>
                  </a:lnTo>
                  <a:lnTo>
                    <a:pt x="3785" y="4369"/>
                  </a:lnTo>
                  <a:lnTo>
                    <a:pt x="3779" y="4375"/>
                  </a:lnTo>
                  <a:lnTo>
                    <a:pt x="3774" y="4381"/>
                  </a:lnTo>
                  <a:lnTo>
                    <a:pt x="3769" y="4388"/>
                  </a:lnTo>
                  <a:lnTo>
                    <a:pt x="3763" y="4394"/>
                  </a:lnTo>
                  <a:lnTo>
                    <a:pt x="3758" y="4400"/>
                  </a:lnTo>
                  <a:lnTo>
                    <a:pt x="3752" y="4406"/>
                  </a:lnTo>
                  <a:lnTo>
                    <a:pt x="3747" y="4413"/>
                  </a:lnTo>
                  <a:lnTo>
                    <a:pt x="3742" y="4419"/>
                  </a:lnTo>
                  <a:lnTo>
                    <a:pt x="3736" y="4425"/>
                  </a:lnTo>
                  <a:lnTo>
                    <a:pt x="3735" y="4426"/>
                  </a:lnTo>
                  <a:moveTo>
                    <a:pt x="3682" y="4485"/>
                  </a:moveTo>
                  <a:lnTo>
                    <a:pt x="3682" y="4485"/>
                  </a:lnTo>
                  <a:lnTo>
                    <a:pt x="3681" y="4486"/>
                  </a:lnTo>
                  <a:lnTo>
                    <a:pt x="3676" y="4492"/>
                  </a:lnTo>
                  <a:lnTo>
                    <a:pt x="3670" y="4498"/>
                  </a:lnTo>
                  <a:lnTo>
                    <a:pt x="3664" y="4504"/>
                  </a:lnTo>
                  <a:lnTo>
                    <a:pt x="3659" y="4510"/>
                  </a:lnTo>
                  <a:lnTo>
                    <a:pt x="3653" y="4516"/>
                  </a:lnTo>
                  <a:lnTo>
                    <a:pt x="3647" y="4522"/>
                  </a:lnTo>
                  <a:lnTo>
                    <a:pt x="3642" y="4527"/>
                  </a:lnTo>
                  <a:lnTo>
                    <a:pt x="3636" y="4533"/>
                  </a:lnTo>
                  <a:lnTo>
                    <a:pt x="3630" y="4539"/>
                  </a:lnTo>
                  <a:lnTo>
                    <a:pt x="3625" y="4545"/>
                  </a:lnTo>
                  <a:lnTo>
                    <a:pt x="3619" y="4551"/>
                  </a:lnTo>
                  <a:lnTo>
                    <a:pt x="3613" y="4557"/>
                  </a:lnTo>
                  <a:lnTo>
                    <a:pt x="3608" y="4562"/>
                  </a:lnTo>
                  <a:moveTo>
                    <a:pt x="3551" y="4618"/>
                  </a:moveTo>
                  <a:lnTo>
                    <a:pt x="3551" y="4618"/>
                  </a:lnTo>
                  <a:lnTo>
                    <a:pt x="3550" y="4619"/>
                  </a:lnTo>
                  <a:lnTo>
                    <a:pt x="3544" y="4624"/>
                  </a:lnTo>
                  <a:lnTo>
                    <a:pt x="3538" y="4630"/>
                  </a:lnTo>
                  <a:lnTo>
                    <a:pt x="3532" y="4635"/>
                  </a:lnTo>
                  <a:lnTo>
                    <a:pt x="3526" y="4641"/>
                  </a:lnTo>
                  <a:lnTo>
                    <a:pt x="3520" y="4646"/>
                  </a:lnTo>
                  <a:lnTo>
                    <a:pt x="3515" y="4652"/>
                  </a:lnTo>
                  <a:lnTo>
                    <a:pt x="3509" y="4657"/>
                  </a:lnTo>
                  <a:lnTo>
                    <a:pt x="3503" y="4662"/>
                  </a:lnTo>
                  <a:lnTo>
                    <a:pt x="3497" y="4668"/>
                  </a:lnTo>
                  <a:lnTo>
                    <a:pt x="3491" y="4673"/>
                  </a:lnTo>
                  <a:lnTo>
                    <a:pt x="3485" y="4679"/>
                  </a:lnTo>
                  <a:lnTo>
                    <a:pt x="3479" y="4684"/>
                  </a:lnTo>
                  <a:lnTo>
                    <a:pt x="3473" y="4689"/>
                  </a:lnTo>
                  <a:lnTo>
                    <a:pt x="3472" y="4690"/>
                  </a:lnTo>
                  <a:moveTo>
                    <a:pt x="3411" y="4742"/>
                  </a:moveTo>
                  <a:lnTo>
                    <a:pt x="3411" y="4742"/>
                  </a:lnTo>
                  <a:lnTo>
                    <a:pt x="3406" y="4746"/>
                  </a:lnTo>
                  <a:lnTo>
                    <a:pt x="3400" y="4751"/>
                  </a:lnTo>
                  <a:lnTo>
                    <a:pt x="3394" y="4756"/>
                  </a:lnTo>
                  <a:lnTo>
                    <a:pt x="3388" y="4761"/>
                  </a:lnTo>
                  <a:lnTo>
                    <a:pt x="3382" y="4766"/>
                  </a:lnTo>
                  <a:lnTo>
                    <a:pt x="3376" y="4771"/>
                  </a:lnTo>
                  <a:lnTo>
                    <a:pt x="3370" y="4776"/>
                  </a:lnTo>
                  <a:lnTo>
                    <a:pt x="3363" y="4781"/>
                  </a:lnTo>
                  <a:lnTo>
                    <a:pt x="3357" y="4786"/>
                  </a:lnTo>
                  <a:lnTo>
                    <a:pt x="3351" y="4791"/>
                  </a:lnTo>
                  <a:lnTo>
                    <a:pt x="3345" y="4796"/>
                  </a:lnTo>
                  <a:lnTo>
                    <a:pt x="3339" y="4800"/>
                  </a:lnTo>
                  <a:lnTo>
                    <a:pt x="3333" y="4805"/>
                  </a:lnTo>
                  <a:lnTo>
                    <a:pt x="3328" y="4809"/>
                  </a:lnTo>
                  <a:moveTo>
                    <a:pt x="3264" y="4857"/>
                  </a:moveTo>
                  <a:lnTo>
                    <a:pt x="3264" y="4857"/>
                  </a:lnTo>
                  <a:lnTo>
                    <a:pt x="3264" y="4857"/>
                  </a:lnTo>
                  <a:lnTo>
                    <a:pt x="3257" y="4862"/>
                  </a:lnTo>
                  <a:lnTo>
                    <a:pt x="3251" y="4866"/>
                  </a:lnTo>
                  <a:lnTo>
                    <a:pt x="3245" y="4871"/>
                  </a:lnTo>
                  <a:lnTo>
                    <a:pt x="3238" y="4875"/>
                  </a:lnTo>
                  <a:lnTo>
                    <a:pt x="3232" y="4880"/>
                  </a:lnTo>
                  <a:lnTo>
                    <a:pt x="3226" y="4884"/>
                  </a:lnTo>
                  <a:lnTo>
                    <a:pt x="3219" y="4889"/>
                  </a:lnTo>
                  <a:lnTo>
                    <a:pt x="3213" y="4893"/>
                  </a:lnTo>
                  <a:lnTo>
                    <a:pt x="3206" y="4897"/>
                  </a:lnTo>
                  <a:lnTo>
                    <a:pt x="3200" y="4902"/>
                  </a:lnTo>
                  <a:lnTo>
                    <a:pt x="3194" y="4906"/>
                  </a:lnTo>
                  <a:lnTo>
                    <a:pt x="3187" y="4911"/>
                  </a:lnTo>
                  <a:lnTo>
                    <a:pt x="3181" y="4915"/>
                  </a:lnTo>
                  <a:lnTo>
                    <a:pt x="3176" y="4918"/>
                  </a:lnTo>
                  <a:moveTo>
                    <a:pt x="3109" y="4961"/>
                  </a:moveTo>
                  <a:lnTo>
                    <a:pt x="3109" y="4961"/>
                  </a:lnTo>
                  <a:lnTo>
                    <a:pt x="3103" y="4965"/>
                  </a:lnTo>
                  <a:lnTo>
                    <a:pt x="3096" y="4969"/>
                  </a:lnTo>
                  <a:lnTo>
                    <a:pt x="3090" y="4973"/>
                  </a:lnTo>
                  <a:lnTo>
                    <a:pt x="3083" y="4977"/>
                  </a:lnTo>
                  <a:lnTo>
                    <a:pt x="3077" y="4981"/>
                  </a:lnTo>
                  <a:lnTo>
                    <a:pt x="3070" y="4985"/>
                  </a:lnTo>
                  <a:lnTo>
                    <a:pt x="3064" y="4989"/>
                  </a:lnTo>
                  <a:lnTo>
                    <a:pt x="3057" y="4993"/>
                  </a:lnTo>
                  <a:lnTo>
                    <a:pt x="3051" y="4997"/>
                  </a:lnTo>
                  <a:lnTo>
                    <a:pt x="3044" y="5001"/>
                  </a:lnTo>
                  <a:lnTo>
                    <a:pt x="3037" y="5004"/>
                  </a:lnTo>
                  <a:lnTo>
                    <a:pt x="3031" y="5008"/>
                  </a:lnTo>
                  <a:lnTo>
                    <a:pt x="3024" y="5012"/>
                  </a:lnTo>
                  <a:lnTo>
                    <a:pt x="3018" y="5016"/>
                  </a:lnTo>
                  <a:lnTo>
                    <a:pt x="3018" y="5016"/>
                  </a:lnTo>
                  <a:moveTo>
                    <a:pt x="2947" y="5054"/>
                  </a:moveTo>
                  <a:lnTo>
                    <a:pt x="2947" y="5054"/>
                  </a:lnTo>
                  <a:lnTo>
                    <a:pt x="2944" y="5056"/>
                  </a:lnTo>
                  <a:lnTo>
                    <a:pt x="2938" y="5059"/>
                  </a:lnTo>
                  <a:lnTo>
                    <a:pt x="2931" y="5063"/>
                  </a:lnTo>
                  <a:lnTo>
                    <a:pt x="2924" y="5066"/>
                  </a:lnTo>
                  <a:lnTo>
                    <a:pt x="2918" y="5070"/>
                  </a:lnTo>
                  <a:lnTo>
                    <a:pt x="2911" y="5073"/>
                  </a:lnTo>
                  <a:lnTo>
                    <a:pt x="2904" y="5076"/>
                  </a:lnTo>
                  <a:lnTo>
                    <a:pt x="2897" y="5080"/>
                  </a:lnTo>
                  <a:lnTo>
                    <a:pt x="2891" y="5083"/>
                  </a:lnTo>
                  <a:lnTo>
                    <a:pt x="2884" y="5086"/>
                  </a:lnTo>
                  <a:lnTo>
                    <a:pt x="2877" y="5090"/>
                  </a:lnTo>
                  <a:lnTo>
                    <a:pt x="2870" y="5093"/>
                  </a:lnTo>
                  <a:lnTo>
                    <a:pt x="2864" y="5096"/>
                  </a:lnTo>
                  <a:lnTo>
                    <a:pt x="2857" y="5100"/>
                  </a:lnTo>
                  <a:lnTo>
                    <a:pt x="2852" y="5102"/>
                  </a:lnTo>
                  <a:moveTo>
                    <a:pt x="2779" y="5135"/>
                  </a:moveTo>
                  <a:lnTo>
                    <a:pt x="2779" y="5135"/>
                  </a:lnTo>
                  <a:lnTo>
                    <a:pt x="2775" y="5137"/>
                  </a:lnTo>
                  <a:lnTo>
                    <a:pt x="2768" y="5139"/>
                  </a:lnTo>
                  <a:lnTo>
                    <a:pt x="2761" y="5142"/>
                  </a:lnTo>
                  <a:lnTo>
                    <a:pt x="2755" y="5145"/>
                  </a:lnTo>
                  <a:lnTo>
                    <a:pt x="2748" y="5148"/>
                  </a:lnTo>
                  <a:lnTo>
                    <a:pt x="2741" y="5151"/>
                  </a:lnTo>
                  <a:lnTo>
                    <a:pt x="2734" y="5154"/>
                  </a:lnTo>
                  <a:lnTo>
                    <a:pt x="2727" y="5157"/>
                  </a:lnTo>
                  <a:lnTo>
                    <a:pt x="2720" y="5159"/>
                  </a:lnTo>
                  <a:lnTo>
                    <a:pt x="2713" y="5162"/>
                  </a:lnTo>
                  <a:lnTo>
                    <a:pt x="2707" y="5165"/>
                  </a:lnTo>
                  <a:lnTo>
                    <a:pt x="2700" y="5168"/>
                  </a:lnTo>
                  <a:lnTo>
                    <a:pt x="2693" y="5170"/>
                  </a:lnTo>
                  <a:lnTo>
                    <a:pt x="2686" y="5173"/>
                  </a:lnTo>
                  <a:lnTo>
                    <a:pt x="2680" y="5175"/>
                  </a:lnTo>
                  <a:moveTo>
                    <a:pt x="2605" y="5202"/>
                  </a:moveTo>
                  <a:lnTo>
                    <a:pt x="2605" y="5202"/>
                  </a:lnTo>
                  <a:lnTo>
                    <a:pt x="2603" y="5203"/>
                  </a:lnTo>
                  <a:lnTo>
                    <a:pt x="2596" y="5205"/>
                  </a:lnTo>
                  <a:lnTo>
                    <a:pt x="2589" y="5207"/>
                  </a:lnTo>
                  <a:lnTo>
                    <a:pt x="2582" y="5210"/>
                  </a:lnTo>
                  <a:lnTo>
                    <a:pt x="2575" y="5212"/>
                  </a:lnTo>
                  <a:lnTo>
                    <a:pt x="2568" y="5214"/>
                  </a:lnTo>
                  <a:lnTo>
                    <a:pt x="2561" y="5217"/>
                  </a:lnTo>
                  <a:lnTo>
                    <a:pt x="2554" y="5219"/>
                  </a:lnTo>
                  <a:lnTo>
                    <a:pt x="2547" y="5221"/>
                  </a:lnTo>
                  <a:lnTo>
                    <a:pt x="2540" y="5223"/>
                  </a:lnTo>
                  <a:lnTo>
                    <a:pt x="2533" y="5225"/>
                  </a:lnTo>
                  <a:lnTo>
                    <a:pt x="2526" y="5227"/>
                  </a:lnTo>
                  <a:lnTo>
                    <a:pt x="2519" y="5229"/>
                  </a:lnTo>
                  <a:lnTo>
                    <a:pt x="2512" y="5231"/>
                  </a:lnTo>
                  <a:lnTo>
                    <a:pt x="2505" y="5233"/>
                  </a:lnTo>
                  <a:lnTo>
                    <a:pt x="2503" y="5234"/>
                  </a:lnTo>
                  <a:moveTo>
                    <a:pt x="2426" y="5255"/>
                  </a:moveTo>
                  <a:lnTo>
                    <a:pt x="2426" y="5255"/>
                  </a:lnTo>
                  <a:lnTo>
                    <a:pt x="2421" y="5256"/>
                  </a:lnTo>
                  <a:lnTo>
                    <a:pt x="2414" y="5258"/>
                  </a:lnTo>
                  <a:lnTo>
                    <a:pt x="2407" y="5259"/>
                  </a:lnTo>
                  <a:lnTo>
                    <a:pt x="2400" y="5261"/>
                  </a:lnTo>
                  <a:lnTo>
                    <a:pt x="2393" y="5263"/>
                  </a:lnTo>
                  <a:lnTo>
                    <a:pt x="2386" y="5264"/>
                  </a:lnTo>
                  <a:lnTo>
                    <a:pt x="2379" y="5266"/>
                  </a:lnTo>
                  <a:lnTo>
                    <a:pt x="2372" y="5267"/>
                  </a:lnTo>
                  <a:lnTo>
                    <a:pt x="2365" y="5269"/>
                  </a:lnTo>
                  <a:lnTo>
                    <a:pt x="2357" y="5270"/>
                  </a:lnTo>
                  <a:lnTo>
                    <a:pt x="2350" y="5272"/>
                  </a:lnTo>
                  <a:lnTo>
                    <a:pt x="2343" y="5273"/>
                  </a:lnTo>
                  <a:lnTo>
                    <a:pt x="2336" y="5275"/>
                  </a:lnTo>
                  <a:lnTo>
                    <a:pt x="2329" y="5276"/>
                  </a:lnTo>
                  <a:lnTo>
                    <a:pt x="2322" y="5278"/>
                  </a:lnTo>
                  <a:lnTo>
                    <a:pt x="2322" y="5278"/>
                  </a:lnTo>
                  <a:moveTo>
                    <a:pt x="2243" y="5291"/>
                  </a:moveTo>
                  <a:lnTo>
                    <a:pt x="2243" y="5291"/>
                  </a:lnTo>
                  <a:lnTo>
                    <a:pt x="2237" y="5292"/>
                  </a:lnTo>
                  <a:lnTo>
                    <a:pt x="2230" y="5293"/>
                  </a:lnTo>
                  <a:lnTo>
                    <a:pt x="2223" y="5294"/>
                  </a:lnTo>
                  <a:lnTo>
                    <a:pt x="2216" y="5295"/>
                  </a:lnTo>
                  <a:lnTo>
                    <a:pt x="2209" y="5296"/>
                  </a:lnTo>
                  <a:lnTo>
                    <a:pt x="2202" y="5297"/>
                  </a:lnTo>
                  <a:lnTo>
                    <a:pt x="2195" y="5298"/>
                  </a:lnTo>
                  <a:lnTo>
                    <a:pt x="2188" y="5299"/>
                  </a:lnTo>
                  <a:lnTo>
                    <a:pt x="2181" y="5300"/>
                  </a:lnTo>
                  <a:lnTo>
                    <a:pt x="2173" y="5301"/>
                  </a:lnTo>
                  <a:lnTo>
                    <a:pt x="2166" y="5302"/>
                  </a:lnTo>
                  <a:lnTo>
                    <a:pt x="2159" y="5302"/>
                  </a:lnTo>
                  <a:lnTo>
                    <a:pt x="2152" y="5303"/>
                  </a:lnTo>
                  <a:lnTo>
                    <a:pt x="2145" y="5304"/>
                  </a:lnTo>
                  <a:lnTo>
                    <a:pt x="2138" y="5305"/>
                  </a:lnTo>
                  <a:lnTo>
                    <a:pt x="2137" y="5305"/>
                  </a:lnTo>
                  <a:moveTo>
                    <a:pt x="2057" y="5311"/>
                  </a:moveTo>
                  <a:lnTo>
                    <a:pt x="2057" y="5311"/>
                  </a:lnTo>
                  <a:lnTo>
                    <a:pt x="2053" y="5311"/>
                  </a:lnTo>
                  <a:lnTo>
                    <a:pt x="2046" y="5312"/>
                  </a:lnTo>
                  <a:lnTo>
                    <a:pt x="2039" y="5312"/>
                  </a:lnTo>
                  <a:lnTo>
                    <a:pt x="2031" y="5312"/>
                  </a:lnTo>
                  <a:lnTo>
                    <a:pt x="2024" y="5313"/>
                  </a:lnTo>
                  <a:lnTo>
                    <a:pt x="2017" y="5313"/>
                  </a:lnTo>
                  <a:lnTo>
                    <a:pt x="2010" y="5313"/>
                  </a:lnTo>
                  <a:lnTo>
                    <a:pt x="2003" y="5314"/>
                  </a:lnTo>
                  <a:lnTo>
                    <a:pt x="1996" y="5314"/>
                  </a:lnTo>
                  <a:lnTo>
                    <a:pt x="1989" y="5314"/>
                  </a:lnTo>
                  <a:lnTo>
                    <a:pt x="1982" y="5314"/>
                  </a:lnTo>
                  <a:lnTo>
                    <a:pt x="1975" y="5314"/>
                  </a:lnTo>
                  <a:lnTo>
                    <a:pt x="1968" y="5314"/>
                  </a:lnTo>
                  <a:lnTo>
                    <a:pt x="1960" y="5314"/>
                  </a:lnTo>
                  <a:lnTo>
                    <a:pt x="1953" y="5314"/>
                  </a:lnTo>
                  <a:lnTo>
                    <a:pt x="1951" y="5314"/>
                  </a:lnTo>
                  <a:moveTo>
                    <a:pt x="1871" y="5313"/>
                  </a:moveTo>
                  <a:lnTo>
                    <a:pt x="1871" y="5313"/>
                  </a:lnTo>
                  <a:lnTo>
                    <a:pt x="1868" y="5313"/>
                  </a:lnTo>
                  <a:lnTo>
                    <a:pt x="1861" y="5313"/>
                  </a:lnTo>
                  <a:lnTo>
                    <a:pt x="1854" y="5312"/>
                  </a:lnTo>
                  <a:lnTo>
                    <a:pt x="1847" y="5312"/>
                  </a:lnTo>
                  <a:lnTo>
                    <a:pt x="1840" y="5312"/>
                  </a:lnTo>
                  <a:lnTo>
                    <a:pt x="1833" y="5311"/>
                  </a:lnTo>
                  <a:lnTo>
                    <a:pt x="1826" y="5311"/>
                  </a:lnTo>
                  <a:lnTo>
                    <a:pt x="1819" y="5310"/>
                  </a:lnTo>
                  <a:lnTo>
                    <a:pt x="1812" y="5310"/>
                  </a:lnTo>
                  <a:lnTo>
                    <a:pt x="1805" y="5309"/>
                  </a:lnTo>
                  <a:lnTo>
                    <a:pt x="1798" y="5309"/>
                  </a:lnTo>
                  <a:lnTo>
                    <a:pt x="1790" y="5308"/>
                  </a:lnTo>
                  <a:lnTo>
                    <a:pt x="1783" y="5307"/>
                  </a:lnTo>
                  <a:lnTo>
                    <a:pt x="1776" y="5307"/>
                  </a:lnTo>
                  <a:lnTo>
                    <a:pt x="1769" y="5306"/>
                  </a:lnTo>
                  <a:lnTo>
                    <a:pt x="1764" y="5306"/>
                  </a:lnTo>
                  <a:moveTo>
                    <a:pt x="1685" y="5296"/>
                  </a:moveTo>
                  <a:lnTo>
                    <a:pt x="1685" y="5296"/>
                  </a:lnTo>
                  <a:lnTo>
                    <a:pt x="1685" y="5296"/>
                  </a:lnTo>
                  <a:lnTo>
                    <a:pt x="1678" y="5295"/>
                  </a:lnTo>
                  <a:lnTo>
                    <a:pt x="1671" y="5294"/>
                  </a:lnTo>
                  <a:lnTo>
                    <a:pt x="1664" y="5293"/>
                  </a:lnTo>
                  <a:lnTo>
                    <a:pt x="1657" y="5292"/>
                  </a:lnTo>
                  <a:lnTo>
                    <a:pt x="1650" y="5291"/>
                  </a:lnTo>
                  <a:lnTo>
                    <a:pt x="1643" y="5290"/>
                  </a:lnTo>
                  <a:lnTo>
                    <a:pt x="1636" y="5289"/>
                  </a:lnTo>
                  <a:lnTo>
                    <a:pt x="1629" y="5287"/>
                  </a:lnTo>
                  <a:lnTo>
                    <a:pt x="1622" y="5286"/>
                  </a:lnTo>
                  <a:lnTo>
                    <a:pt x="1615" y="5285"/>
                  </a:lnTo>
                  <a:lnTo>
                    <a:pt x="1608" y="5284"/>
                  </a:lnTo>
                  <a:lnTo>
                    <a:pt x="1601" y="5282"/>
                  </a:lnTo>
                  <a:lnTo>
                    <a:pt x="1594" y="5281"/>
                  </a:lnTo>
                  <a:lnTo>
                    <a:pt x="1587" y="5279"/>
                  </a:lnTo>
                  <a:lnTo>
                    <a:pt x="1580" y="5278"/>
                  </a:lnTo>
                  <a:moveTo>
                    <a:pt x="1502" y="5261"/>
                  </a:moveTo>
                  <a:lnTo>
                    <a:pt x="1502" y="5261"/>
                  </a:lnTo>
                  <a:lnTo>
                    <a:pt x="1496" y="5259"/>
                  </a:lnTo>
                  <a:lnTo>
                    <a:pt x="1489" y="5257"/>
                  </a:lnTo>
                  <a:lnTo>
                    <a:pt x="1482" y="5255"/>
                  </a:lnTo>
                  <a:lnTo>
                    <a:pt x="1475" y="5254"/>
                  </a:lnTo>
                  <a:lnTo>
                    <a:pt x="1468" y="5252"/>
                  </a:lnTo>
                  <a:lnTo>
                    <a:pt x="1461" y="5250"/>
                  </a:lnTo>
                  <a:lnTo>
                    <a:pt x="1454" y="5248"/>
                  </a:lnTo>
                  <a:lnTo>
                    <a:pt x="1448" y="5246"/>
                  </a:lnTo>
                  <a:lnTo>
                    <a:pt x="1441" y="5244"/>
                  </a:lnTo>
                  <a:lnTo>
                    <a:pt x="1434" y="5242"/>
                  </a:lnTo>
                  <a:lnTo>
                    <a:pt x="1427" y="5240"/>
                  </a:lnTo>
                  <a:lnTo>
                    <a:pt x="1420" y="5238"/>
                  </a:lnTo>
                  <a:lnTo>
                    <a:pt x="1413" y="5236"/>
                  </a:lnTo>
                  <a:lnTo>
                    <a:pt x="1406" y="5234"/>
                  </a:lnTo>
                  <a:lnTo>
                    <a:pt x="1399" y="5232"/>
                  </a:lnTo>
                  <a:lnTo>
                    <a:pt x="1399" y="5232"/>
                  </a:lnTo>
                  <a:moveTo>
                    <a:pt x="1323" y="5206"/>
                  </a:moveTo>
                  <a:lnTo>
                    <a:pt x="1323" y="5206"/>
                  </a:lnTo>
                  <a:lnTo>
                    <a:pt x="1317" y="5204"/>
                  </a:lnTo>
                  <a:lnTo>
                    <a:pt x="1310" y="5201"/>
                  </a:lnTo>
                  <a:lnTo>
                    <a:pt x="1303" y="5199"/>
                  </a:lnTo>
                  <a:lnTo>
                    <a:pt x="1297" y="5196"/>
                  </a:lnTo>
                  <a:lnTo>
                    <a:pt x="1290" y="5193"/>
                  </a:lnTo>
                  <a:lnTo>
                    <a:pt x="1283" y="5191"/>
                  </a:lnTo>
                  <a:lnTo>
                    <a:pt x="1276" y="5188"/>
                  </a:lnTo>
                  <a:lnTo>
                    <a:pt x="1269" y="5185"/>
                  </a:lnTo>
                  <a:lnTo>
                    <a:pt x="1263" y="5183"/>
                  </a:lnTo>
                  <a:lnTo>
                    <a:pt x="1256" y="5180"/>
                  </a:lnTo>
                  <a:lnTo>
                    <a:pt x="1249" y="5177"/>
                  </a:lnTo>
                  <a:lnTo>
                    <a:pt x="1243" y="5174"/>
                  </a:lnTo>
                  <a:lnTo>
                    <a:pt x="1236" y="5172"/>
                  </a:lnTo>
                  <a:lnTo>
                    <a:pt x="1229" y="5169"/>
                  </a:lnTo>
                  <a:lnTo>
                    <a:pt x="1224" y="5167"/>
                  </a:lnTo>
                  <a:moveTo>
                    <a:pt x="1152" y="5133"/>
                  </a:moveTo>
                  <a:lnTo>
                    <a:pt x="1152" y="5133"/>
                  </a:lnTo>
                  <a:lnTo>
                    <a:pt x="1150" y="5133"/>
                  </a:lnTo>
                  <a:lnTo>
                    <a:pt x="1144" y="5130"/>
                  </a:lnTo>
                  <a:lnTo>
                    <a:pt x="1137" y="5126"/>
                  </a:lnTo>
                  <a:lnTo>
                    <a:pt x="1131" y="5123"/>
                  </a:lnTo>
                  <a:lnTo>
                    <a:pt x="1124" y="5120"/>
                  </a:lnTo>
                  <a:lnTo>
                    <a:pt x="1118" y="5117"/>
                  </a:lnTo>
                  <a:lnTo>
                    <a:pt x="1112" y="5113"/>
                  </a:lnTo>
                  <a:lnTo>
                    <a:pt x="1105" y="5110"/>
                  </a:lnTo>
                  <a:lnTo>
                    <a:pt x="1099" y="5107"/>
                  </a:lnTo>
                  <a:lnTo>
                    <a:pt x="1093" y="5103"/>
                  </a:lnTo>
                  <a:lnTo>
                    <a:pt x="1086" y="5100"/>
                  </a:lnTo>
                  <a:lnTo>
                    <a:pt x="1080" y="5097"/>
                  </a:lnTo>
                  <a:lnTo>
                    <a:pt x="1074" y="5093"/>
                  </a:lnTo>
                  <a:lnTo>
                    <a:pt x="1067" y="5090"/>
                  </a:lnTo>
                  <a:lnTo>
                    <a:pt x="1061" y="5086"/>
                  </a:lnTo>
                  <a:lnTo>
                    <a:pt x="1057" y="5084"/>
                  </a:lnTo>
                  <a:moveTo>
                    <a:pt x="988" y="5043"/>
                  </a:moveTo>
                  <a:lnTo>
                    <a:pt x="988" y="5043"/>
                  </a:lnTo>
                  <a:lnTo>
                    <a:pt x="987" y="5043"/>
                  </a:lnTo>
                  <a:lnTo>
                    <a:pt x="981" y="5039"/>
                  </a:lnTo>
                  <a:lnTo>
                    <a:pt x="975" y="5035"/>
                  </a:lnTo>
                  <a:lnTo>
                    <a:pt x="969" y="5031"/>
                  </a:lnTo>
                  <a:lnTo>
                    <a:pt x="963" y="5028"/>
                  </a:lnTo>
                  <a:lnTo>
                    <a:pt x="957" y="5024"/>
                  </a:lnTo>
                  <a:lnTo>
                    <a:pt x="951" y="5020"/>
                  </a:lnTo>
                  <a:lnTo>
                    <a:pt x="945" y="5016"/>
                  </a:lnTo>
                  <a:lnTo>
                    <a:pt x="939" y="5012"/>
                  </a:lnTo>
                  <a:lnTo>
                    <a:pt x="934" y="5008"/>
                  </a:lnTo>
                  <a:lnTo>
                    <a:pt x="928" y="5004"/>
                  </a:lnTo>
                  <a:lnTo>
                    <a:pt x="922" y="5000"/>
                  </a:lnTo>
                  <a:lnTo>
                    <a:pt x="916" y="4996"/>
                  </a:lnTo>
                  <a:lnTo>
                    <a:pt x="910" y="4992"/>
                  </a:lnTo>
                  <a:lnTo>
                    <a:pt x="904" y="4988"/>
                  </a:lnTo>
                  <a:lnTo>
                    <a:pt x="899" y="4984"/>
                  </a:lnTo>
                  <a:moveTo>
                    <a:pt x="835" y="4937"/>
                  </a:moveTo>
                  <a:lnTo>
                    <a:pt x="835" y="4937"/>
                  </a:lnTo>
                  <a:lnTo>
                    <a:pt x="830" y="4933"/>
                  </a:lnTo>
                  <a:lnTo>
                    <a:pt x="824" y="4929"/>
                  </a:lnTo>
                  <a:lnTo>
                    <a:pt x="819" y="4924"/>
                  </a:lnTo>
                  <a:lnTo>
                    <a:pt x="813" y="4920"/>
                  </a:lnTo>
                  <a:lnTo>
                    <a:pt x="808" y="4916"/>
                  </a:lnTo>
                  <a:lnTo>
                    <a:pt x="802" y="4911"/>
                  </a:lnTo>
                  <a:lnTo>
                    <a:pt x="797" y="4907"/>
                  </a:lnTo>
                  <a:lnTo>
                    <a:pt x="791" y="4902"/>
                  </a:lnTo>
                  <a:lnTo>
                    <a:pt x="786" y="4898"/>
                  </a:lnTo>
                  <a:lnTo>
                    <a:pt x="780" y="4893"/>
                  </a:lnTo>
                  <a:lnTo>
                    <a:pt x="775" y="4888"/>
                  </a:lnTo>
                  <a:lnTo>
                    <a:pt x="770" y="4884"/>
                  </a:lnTo>
                  <a:lnTo>
                    <a:pt x="764" y="4879"/>
                  </a:lnTo>
                  <a:lnTo>
                    <a:pt x="759" y="4875"/>
                  </a:lnTo>
                  <a:lnTo>
                    <a:pt x="753" y="4870"/>
                  </a:lnTo>
                  <a:lnTo>
                    <a:pt x="752" y="4869"/>
                  </a:lnTo>
                  <a:moveTo>
                    <a:pt x="693" y="4815"/>
                  </a:moveTo>
                  <a:lnTo>
                    <a:pt x="693" y="4815"/>
                  </a:lnTo>
                  <a:lnTo>
                    <a:pt x="690" y="4813"/>
                  </a:lnTo>
                  <a:lnTo>
                    <a:pt x="685" y="4808"/>
                  </a:lnTo>
                  <a:lnTo>
                    <a:pt x="680" y="4803"/>
                  </a:lnTo>
                  <a:lnTo>
                    <a:pt x="675" y="4798"/>
                  </a:lnTo>
                  <a:lnTo>
                    <a:pt x="670" y="4793"/>
                  </a:lnTo>
                  <a:lnTo>
                    <a:pt x="665" y="4788"/>
                  </a:lnTo>
                  <a:lnTo>
                    <a:pt x="660" y="4783"/>
                  </a:lnTo>
                  <a:lnTo>
                    <a:pt x="655" y="4778"/>
                  </a:lnTo>
                  <a:lnTo>
                    <a:pt x="650" y="4773"/>
                  </a:lnTo>
                  <a:lnTo>
                    <a:pt x="645" y="4768"/>
                  </a:lnTo>
                  <a:lnTo>
                    <a:pt x="640" y="4763"/>
                  </a:lnTo>
                  <a:lnTo>
                    <a:pt x="635" y="4758"/>
                  </a:lnTo>
                  <a:lnTo>
                    <a:pt x="630" y="4753"/>
                  </a:lnTo>
                  <a:lnTo>
                    <a:pt x="625" y="4748"/>
                  </a:lnTo>
                  <a:lnTo>
                    <a:pt x="620" y="4742"/>
                  </a:lnTo>
                  <a:lnTo>
                    <a:pt x="618" y="4740"/>
                  </a:lnTo>
                  <a:moveTo>
                    <a:pt x="564" y="4681"/>
                  </a:moveTo>
                  <a:lnTo>
                    <a:pt x="564" y="4681"/>
                  </a:lnTo>
                  <a:lnTo>
                    <a:pt x="563" y="4679"/>
                  </a:lnTo>
                  <a:lnTo>
                    <a:pt x="558" y="4674"/>
                  </a:lnTo>
                  <a:lnTo>
                    <a:pt x="553" y="4668"/>
                  </a:lnTo>
                  <a:lnTo>
                    <a:pt x="549" y="4663"/>
                  </a:lnTo>
                  <a:lnTo>
                    <a:pt x="544" y="4657"/>
                  </a:lnTo>
                  <a:lnTo>
                    <a:pt x="540" y="4652"/>
                  </a:lnTo>
                  <a:lnTo>
                    <a:pt x="535" y="4646"/>
                  </a:lnTo>
                  <a:lnTo>
                    <a:pt x="530" y="4641"/>
                  </a:lnTo>
                  <a:lnTo>
                    <a:pt x="526" y="4635"/>
                  </a:lnTo>
                  <a:lnTo>
                    <a:pt x="521" y="4630"/>
                  </a:lnTo>
                  <a:lnTo>
                    <a:pt x="517" y="4624"/>
                  </a:lnTo>
                  <a:lnTo>
                    <a:pt x="512" y="4619"/>
                  </a:lnTo>
                  <a:lnTo>
                    <a:pt x="508" y="4613"/>
                  </a:lnTo>
                  <a:lnTo>
                    <a:pt x="504" y="4608"/>
                  </a:lnTo>
                  <a:lnTo>
                    <a:pt x="499" y="4602"/>
                  </a:lnTo>
                  <a:lnTo>
                    <a:pt x="496" y="4598"/>
                  </a:lnTo>
                  <a:moveTo>
                    <a:pt x="448" y="4534"/>
                  </a:moveTo>
                  <a:lnTo>
                    <a:pt x="448" y="4534"/>
                  </a:lnTo>
                  <a:lnTo>
                    <a:pt x="447" y="4533"/>
                  </a:lnTo>
                  <a:lnTo>
                    <a:pt x="443" y="4527"/>
                  </a:lnTo>
                  <a:lnTo>
                    <a:pt x="439" y="4521"/>
                  </a:lnTo>
                  <a:lnTo>
                    <a:pt x="435" y="4515"/>
                  </a:lnTo>
                  <a:lnTo>
                    <a:pt x="431" y="4509"/>
                  </a:lnTo>
                  <a:lnTo>
                    <a:pt x="427" y="4503"/>
                  </a:lnTo>
                  <a:lnTo>
                    <a:pt x="422" y="4498"/>
                  </a:lnTo>
                  <a:lnTo>
                    <a:pt x="418" y="4492"/>
                  </a:lnTo>
                  <a:lnTo>
                    <a:pt x="414" y="4486"/>
                  </a:lnTo>
                  <a:lnTo>
                    <a:pt x="410" y="4480"/>
                  </a:lnTo>
                  <a:lnTo>
                    <a:pt x="406" y="4474"/>
                  </a:lnTo>
                  <a:lnTo>
                    <a:pt x="402" y="4468"/>
                  </a:lnTo>
                  <a:lnTo>
                    <a:pt x="398" y="4462"/>
                  </a:lnTo>
                  <a:lnTo>
                    <a:pt x="394" y="4455"/>
                  </a:lnTo>
                  <a:lnTo>
                    <a:pt x="390" y="4449"/>
                  </a:lnTo>
                  <a:lnTo>
                    <a:pt x="388" y="4446"/>
                  </a:lnTo>
                  <a:moveTo>
                    <a:pt x="346" y="4378"/>
                  </a:moveTo>
                  <a:lnTo>
                    <a:pt x="346" y="4378"/>
                  </a:lnTo>
                  <a:lnTo>
                    <a:pt x="344" y="4375"/>
                  </a:lnTo>
                  <a:lnTo>
                    <a:pt x="341" y="4369"/>
                  </a:lnTo>
                  <a:lnTo>
                    <a:pt x="337" y="4363"/>
                  </a:lnTo>
                  <a:lnTo>
                    <a:pt x="333" y="4356"/>
                  </a:lnTo>
                  <a:lnTo>
                    <a:pt x="330" y="4350"/>
                  </a:lnTo>
                  <a:lnTo>
                    <a:pt x="326" y="4344"/>
                  </a:lnTo>
                  <a:lnTo>
                    <a:pt x="322" y="4337"/>
                  </a:lnTo>
                  <a:lnTo>
                    <a:pt x="319" y="4331"/>
                  </a:lnTo>
                  <a:lnTo>
                    <a:pt x="315" y="4325"/>
                  </a:lnTo>
                  <a:lnTo>
                    <a:pt x="312" y="4318"/>
                  </a:lnTo>
                  <a:lnTo>
                    <a:pt x="308" y="4312"/>
                  </a:lnTo>
                  <a:lnTo>
                    <a:pt x="305" y="4305"/>
                  </a:lnTo>
                  <a:lnTo>
                    <a:pt x="301" y="4299"/>
                  </a:lnTo>
                  <a:lnTo>
                    <a:pt x="298" y="4292"/>
                  </a:lnTo>
                  <a:lnTo>
                    <a:pt x="294" y="4286"/>
                  </a:lnTo>
                  <a:lnTo>
                    <a:pt x="294" y="4285"/>
                  </a:lnTo>
                  <a:moveTo>
                    <a:pt x="258" y="4214"/>
                  </a:moveTo>
                  <a:lnTo>
                    <a:pt x="258" y="4214"/>
                  </a:lnTo>
                  <a:lnTo>
                    <a:pt x="258" y="4214"/>
                  </a:lnTo>
                  <a:lnTo>
                    <a:pt x="254" y="4207"/>
                  </a:lnTo>
                  <a:lnTo>
                    <a:pt x="251" y="4200"/>
                  </a:lnTo>
                  <a:lnTo>
                    <a:pt x="248" y="4194"/>
                  </a:lnTo>
                  <a:lnTo>
                    <a:pt x="245" y="4187"/>
                  </a:lnTo>
                  <a:lnTo>
                    <a:pt x="242" y="4180"/>
                  </a:lnTo>
                  <a:lnTo>
                    <a:pt x="238" y="4174"/>
                  </a:lnTo>
                  <a:lnTo>
                    <a:pt x="235" y="4167"/>
                  </a:lnTo>
                  <a:lnTo>
                    <a:pt x="232" y="4160"/>
                  </a:lnTo>
                  <a:lnTo>
                    <a:pt x="229" y="4153"/>
                  </a:lnTo>
                  <a:lnTo>
                    <a:pt x="226" y="4147"/>
                  </a:lnTo>
                  <a:lnTo>
                    <a:pt x="223" y="4140"/>
                  </a:lnTo>
                  <a:lnTo>
                    <a:pt x="220" y="4133"/>
                  </a:lnTo>
                  <a:lnTo>
                    <a:pt x="217" y="4126"/>
                  </a:lnTo>
                  <a:lnTo>
                    <a:pt x="214" y="4119"/>
                  </a:lnTo>
                  <a:lnTo>
                    <a:pt x="213" y="4117"/>
                  </a:lnTo>
                  <a:moveTo>
                    <a:pt x="183" y="4043"/>
                  </a:moveTo>
                  <a:lnTo>
                    <a:pt x="183" y="4043"/>
                  </a:lnTo>
                  <a:lnTo>
                    <a:pt x="180" y="4036"/>
                  </a:lnTo>
                  <a:lnTo>
                    <a:pt x="177" y="4029"/>
                  </a:lnTo>
                  <a:lnTo>
                    <a:pt x="175" y="4022"/>
                  </a:lnTo>
                  <a:lnTo>
                    <a:pt x="172" y="4015"/>
                  </a:lnTo>
                  <a:lnTo>
                    <a:pt x="169" y="4008"/>
                  </a:lnTo>
                  <a:lnTo>
                    <a:pt x="167" y="4001"/>
                  </a:lnTo>
                  <a:lnTo>
                    <a:pt x="164" y="3994"/>
                  </a:lnTo>
                  <a:lnTo>
                    <a:pt x="161" y="3987"/>
                  </a:lnTo>
                  <a:lnTo>
                    <a:pt x="159" y="3980"/>
                  </a:lnTo>
                  <a:lnTo>
                    <a:pt x="156" y="3973"/>
                  </a:lnTo>
                  <a:lnTo>
                    <a:pt x="154" y="3966"/>
                  </a:lnTo>
                  <a:lnTo>
                    <a:pt x="151" y="3959"/>
                  </a:lnTo>
                  <a:lnTo>
                    <a:pt x="149" y="3952"/>
                  </a:lnTo>
                  <a:lnTo>
                    <a:pt x="146" y="3945"/>
                  </a:lnTo>
                  <a:lnTo>
                    <a:pt x="146" y="3943"/>
                  </a:lnTo>
                  <a:moveTo>
                    <a:pt x="121" y="3867"/>
                  </a:moveTo>
                  <a:lnTo>
                    <a:pt x="121" y="3867"/>
                  </a:lnTo>
                  <a:lnTo>
                    <a:pt x="120" y="3865"/>
                  </a:lnTo>
                  <a:lnTo>
                    <a:pt x="118" y="3858"/>
                  </a:lnTo>
                  <a:lnTo>
                    <a:pt x="116" y="3851"/>
                  </a:lnTo>
                  <a:lnTo>
                    <a:pt x="114" y="3843"/>
                  </a:lnTo>
                  <a:lnTo>
                    <a:pt x="112" y="3836"/>
                  </a:lnTo>
                  <a:lnTo>
                    <a:pt x="110" y="3829"/>
                  </a:lnTo>
                  <a:lnTo>
                    <a:pt x="107" y="3821"/>
                  </a:lnTo>
                  <a:lnTo>
                    <a:pt x="105" y="3814"/>
                  </a:lnTo>
                  <a:lnTo>
                    <a:pt x="103" y="3807"/>
                  </a:lnTo>
                  <a:lnTo>
                    <a:pt x="101" y="3799"/>
                  </a:lnTo>
                  <a:lnTo>
                    <a:pt x="99" y="3792"/>
                  </a:lnTo>
                  <a:lnTo>
                    <a:pt x="97" y="3784"/>
                  </a:lnTo>
                  <a:lnTo>
                    <a:pt x="95" y="3777"/>
                  </a:lnTo>
                  <a:lnTo>
                    <a:pt x="93" y="3770"/>
                  </a:lnTo>
                  <a:lnTo>
                    <a:pt x="92" y="3764"/>
                  </a:lnTo>
                  <a:moveTo>
                    <a:pt x="72" y="3687"/>
                  </a:moveTo>
                  <a:lnTo>
                    <a:pt x="72" y="3687"/>
                  </a:lnTo>
                  <a:lnTo>
                    <a:pt x="71" y="3680"/>
                  </a:lnTo>
                  <a:lnTo>
                    <a:pt x="69" y="3672"/>
                  </a:lnTo>
                  <a:lnTo>
                    <a:pt x="67" y="3665"/>
                  </a:lnTo>
                  <a:lnTo>
                    <a:pt x="66" y="3657"/>
                  </a:lnTo>
                  <a:lnTo>
                    <a:pt x="64" y="3649"/>
                  </a:lnTo>
                  <a:lnTo>
                    <a:pt x="62" y="3642"/>
                  </a:lnTo>
                  <a:lnTo>
                    <a:pt x="61" y="3634"/>
                  </a:lnTo>
                  <a:lnTo>
                    <a:pt x="59" y="3627"/>
                  </a:lnTo>
                  <a:lnTo>
                    <a:pt x="58" y="3619"/>
                  </a:lnTo>
                  <a:lnTo>
                    <a:pt x="56" y="3611"/>
                  </a:lnTo>
                  <a:lnTo>
                    <a:pt x="55" y="3604"/>
                  </a:lnTo>
                  <a:lnTo>
                    <a:pt x="53" y="3596"/>
                  </a:lnTo>
                  <a:lnTo>
                    <a:pt x="52" y="3588"/>
                  </a:lnTo>
                  <a:lnTo>
                    <a:pt x="50" y="3582"/>
                  </a:lnTo>
                  <a:moveTo>
                    <a:pt x="37" y="3504"/>
                  </a:moveTo>
                  <a:lnTo>
                    <a:pt x="37" y="3504"/>
                  </a:lnTo>
                  <a:lnTo>
                    <a:pt x="37" y="3504"/>
                  </a:lnTo>
                  <a:lnTo>
                    <a:pt x="35" y="3496"/>
                  </a:lnTo>
                  <a:lnTo>
                    <a:pt x="34" y="3488"/>
                  </a:lnTo>
                  <a:lnTo>
                    <a:pt x="33" y="3480"/>
                  </a:lnTo>
                  <a:lnTo>
                    <a:pt x="32" y="3472"/>
                  </a:lnTo>
                  <a:lnTo>
                    <a:pt x="31" y="3465"/>
                  </a:lnTo>
                  <a:lnTo>
                    <a:pt x="29" y="3457"/>
                  </a:lnTo>
                  <a:lnTo>
                    <a:pt x="28" y="3449"/>
                  </a:lnTo>
                  <a:lnTo>
                    <a:pt x="27" y="3441"/>
                  </a:lnTo>
                  <a:lnTo>
                    <a:pt x="26" y="3433"/>
                  </a:lnTo>
                  <a:lnTo>
                    <a:pt x="25" y="3426"/>
                  </a:lnTo>
                  <a:lnTo>
                    <a:pt x="24" y="3418"/>
                  </a:lnTo>
                  <a:lnTo>
                    <a:pt x="23" y="3410"/>
                  </a:lnTo>
                  <a:lnTo>
                    <a:pt x="22" y="3402"/>
                  </a:lnTo>
                  <a:lnTo>
                    <a:pt x="22" y="3398"/>
                  </a:lnTo>
                  <a:moveTo>
                    <a:pt x="13" y="3318"/>
                  </a:moveTo>
                  <a:lnTo>
                    <a:pt x="13" y="3318"/>
                  </a:lnTo>
                  <a:lnTo>
                    <a:pt x="13" y="3315"/>
                  </a:lnTo>
                  <a:lnTo>
                    <a:pt x="12" y="3307"/>
                  </a:lnTo>
                  <a:lnTo>
                    <a:pt x="11" y="3299"/>
                  </a:lnTo>
                  <a:lnTo>
                    <a:pt x="11" y="3291"/>
                  </a:lnTo>
                  <a:lnTo>
                    <a:pt x="10" y="3283"/>
                  </a:lnTo>
                  <a:lnTo>
                    <a:pt x="9" y="3275"/>
                  </a:lnTo>
                  <a:lnTo>
                    <a:pt x="9" y="3267"/>
                  </a:lnTo>
                  <a:lnTo>
                    <a:pt x="8" y="3259"/>
                  </a:lnTo>
                  <a:lnTo>
                    <a:pt x="7" y="3251"/>
                  </a:lnTo>
                  <a:lnTo>
                    <a:pt x="7" y="3243"/>
                  </a:lnTo>
                  <a:lnTo>
                    <a:pt x="6" y="3235"/>
                  </a:lnTo>
                  <a:lnTo>
                    <a:pt x="6" y="3227"/>
                  </a:lnTo>
                  <a:lnTo>
                    <a:pt x="5" y="3219"/>
                  </a:lnTo>
                  <a:lnTo>
                    <a:pt x="5" y="3212"/>
                  </a:lnTo>
                  <a:moveTo>
                    <a:pt x="2" y="3132"/>
                  </a:moveTo>
                  <a:lnTo>
                    <a:pt x="2" y="3132"/>
                  </a:lnTo>
                  <a:lnTo>
                    <a:pt x="1" y="3130"/>
                  </a:lnTo>
                  <a:lnTo>
                    <a:pt x="1" y="3122"/>
                  </a:lnTo>
                  <a:lnTo>
                    <a:pt x="1" y="3114"/>
                  </a:lnTo>
                  <a:lnTo>
                    <a:pt x="1" y="3106"/>
                  </a:lnTo>
                  <a:lnTo>
                    <a:pt x="1" y="3098"/>
                  </a:lnTo>
                  <a:lnTo>
                    <a:pt x="1" y="3089"/>
                  </a:lnTo>
                  <a:lnTo>
                    <a:pt x="0" y="3081"/>
                  </a:lnTo>
                  <a:lnTo>
                    <a:pt x="0" y="3073"/>
                  </a:lnTo>
                  <a:lnTo>
                    <a:pt x="0" y="3065"/>
                  </a:lnTo>
                  <a:lnTo>
                    <a:pt x="0" y="3057"/>
                  </a:lnTo>
                  <a:lnTo>
                    <a:pt x="0" y="3049"/>
                  </a:lnTo>
                  <a:lnTo>
                    <a:pt x="0" y="3040"/>
                  </a:lnTo>
                  <a:lnTo>
                    <a:pt x="0" y="3032"/>
                  </a:lnTo>
                  <a:lnTo>
                    <a:pt x="0" y="3026"/>
                  </a:lnTo>
                  <a:moveTo>
                    <a:pt x="2" y="2946"/>
                  </a:moveTo>
                  <a:lnTo>
                    <a:pt x="2" y="2946"/>
                  </a:lnTo>
                  <a:lnTo>
                    <a:pt x="2" y="2942"/>
                  </a:lnTo>
                  <a:lnTo>
                    <a:pt x="2" y="2934"/>
                  </a:lnTo>
                  <a:lnTo>
                    <a:pt x="2" y="2925"/>
                  </a:lnTo>
                  <a:lnTo>
                    <a:pt x="3" y="2917"/>
                  </a:lnTo>
                  <a:lnTo>
                    <a:pt x="3" y="2909"/>
                  </a:lnTo>
                  <a:lnTo>
                    <a:pt x="3" y="2901"/>
                  </a:lnTo>
                  <a:lnTo>
                    <a:pt x="4" y="2892"/>
                  </a:lnTo>
                  <a:lnTo>
                    <a:pt x="4" y="2884"/>
                  </a:lnTo>
                  <a:lnTo>
                    <a:pt x="5" y="2876"/>
                  </a:lnTo>
                  <a:lnTo>
                    <a:pt x="5" y="2868"/>
                  </a:lnTo>
                  <a:lnTo>
                    <a:pt x="6" y="2859"/>
                  </a:lnTo>
                  <a:lnTo>
                    <a:pt x="6" y="2851"/>
                  </a:lnTo>
                  <a:lnTo>
                    <a:pt x="7" y="2843"/>
                  </a:lnTo>
                  <a:lnTo>
                    <a:pt x="7" y="2839"/>
                  </a:lnTo>
                  <a:moveTo>
                    <a:pt x="13" y="2759"/>
                  </a:moveTo>
                  <a:lnTo>
                    <a:pt x="13" y="2759"/>
                  </a:lnTo>
                  <a:lnTo>
                    <a:pt x="14" y="2751"/>
                  </a:lnTo>
                  <a:lnTo>
                    <a:pt x="15" y="2743"/>
                  </a:lnTo>
                  <a:lnTo>
                    <a:pt x="16" y="2735"/>
                  </a:lnTo>
                  <a:lnTo>
                    <a:pt x="16" y="2726"/>
                  </a:lnTo>
                  <a:lnTo>
                    <a:pt x="17" y="2718"/>
                  </a:lnTo>
                  <a:lnTo>
                    <a:pt x="18" y="2709"/>
                  </a:lnTo>
                  <a:lnTo>
                    <a:pt x="19" y="2701"/>
                  </a:lnTo>
                  <a:lnTo>
                    <a:pt x="20" y="2693"/>
                  </a:lnTo>
                  <a:lnTo>
                    <a:pt x="21" y="2684"/>
                  </a:lnTo>
                  <a:lnTo>
                    <a:pt x="22" y="2676"/>
                  </a:lnTo>
                  <a:lnTo>
                    <a:pt x="23" y="2668"/>
                  </a:lnTo>
                  <a:lnTo>
                    <a:pt x="24" y="2659"/>
                  </a:lnTo>
                  <a:lnTo>
                    <a:pt x="25" y="2653"/>
                  </a:lnTo>
                  <a:moveTo>
                    <a:pt x="36" y="2574"/>
                  </a:moveTo>
                  <a:lnTo>
                    <a:pt x="36" y="2574"/>
                  </a:lnTo>
                  <a:lnTo>
                    <a:pt x="37" y="2567"/>
                  </a:lnTo>
                  <a:lnTo>
                    <a:pt x="38" y="2559"/>
                  </a:lnTo>
                  <a:lnTo>
                    <a:pt x="40" y="2550"/>
                  </a:lnTo>
                  <a:lnTo>
                    <a:pt x="41" y="2542"/>
                  </a:lnTo>
                  <a:lnTo>
                    <a:pt x="42" y="2533"/>
                  </a:lnTo>
                  <a:lnTo>
                    <a:pt x="44" y="2525"/>
                  </a:lnTo>
                  <a:lnTo>
                    <a:pt x="45" y="2517"/>
                  </a:lnTo>
                  <a:lnTo>
                    <a:pt x="47" y="2508"/>
                  </a:lnTo>
                  <a:lnTo>
                    <a:pt x="48" y="2500"/>
                  </a:lnTo>
                  <a:lnTo>
                    <a:pt x="49" y="2491"/>
                  </a:lnTo>
                  <a:lnTo>
                    <a:pt x="51" y="2483"/>
                  </a:lnTo>
                  <a:lnTo>
                    <a:pt x="53" y="2474"/>
                  </a:lnTo>
                  <a:lnTo>
                    <a:pt x="54" y="2469"/>
                  </a:lnTo>
                  <a:moveTo>
                    <a:pt x="69" y="2390"/>
                  </a:moveTo>
                  <a:lnTo>
                    <a:pt x="69" y="2390"/>
                  </a:lnTo>
                  <a:lnTo>
                    <a:pt x="69" y="2390"/>
                  </a:lnTo>
                  <a:lnTo>
                    <a:pt x="71" y="2382"/>
                  </a:lnTo>
                  <a:lnTo>
                    <a:pt x="73" y="2373"/>
                  </a:lnTo>
                  <a:lnTo>
                    <a:pt x="75" y="2365"/>
                  </a:lnTo>
                  <a:lnTo>
                    <a:pt x="77" y="2356"/>
                  </a:lnTo>
                  <a:lnTo>
                    <a:pt x="78" y="2348"/>
                  </a:lnTo>
                  <a:lnTo>
                    <a:pt x="80" y="2340"/>
                  </a:lnTo>
                  <a:lnTo>
                    <a:pt x="82" y="2331"/>
                  </a:lnTo>
                  <a:lnTo>
                    <a:pt x="84" y="2323"/>
                  </a:lnTo>
                  <a:lnTo>
                    <a:pt x="86" y="2314"/>
                  </a:lnTo>
                  <a:lnTo>
                    <a:pt x="88" y="2306"/>
                  </a:lnTo>
                  <a:lnTo>
                    <a:pt x="90" y="2297"/>
                  </a:lnTo>
                  <a:lnTo>
                    <a:pt x="92" y="2289"/>
                  </a:lnTo>
                  <a:lnTo>
                    <a:pt x="93" y="2286"/>
                  </a:lnTo>
                  <a:moveTo>
                    <a:pt x="113" y="2209"/>
                  </a:moveTo>
                  <a:lnTo>
                    <a:pt x="113" y="2209"/>
                  </a:lnTo>
                  <a:lnTo>
                    <a:pt x="114" y="2204"/>
                  </a:lnTo>
                  <a:lnTo>
                    <a:pt x="116" y="2196"/>
                  </a:lnTo>
                  <a:lnTo>
                    <a:pt x="119" y="2187"/>
                  </a:lnTo>
                  <a:lnTo>
                    <a:pt x="121" y="2179"/>
                  </a:lnTo>
                  <a:lnTo>
                    <a:pt x="124" y="2170"/>
                  </a:lnTo>
                  <a:lnTo>
                    <a:pt x="126" y="2162"/>
                  </a:lnTo>
                  <a:lnTo>
                    <a:pt x="128" y="2154"/>
                  </a:lnTo>
                  <a:lnTo>
                    <a:pt x="131" y="2145"/>
                  </a:lnTo>
                  <a:lnTo>
                    <a:pt x="133" y="2137"/>
                  </a:lnTo>
                  <a:lnTo>
                    <a:pt x="136" y="2128"/>
                  </a:lnTo>
                  <a:lnTo>
                    <a:pt x="138" y="2120"/>
                  </a:lnTo>
                  <a:lnTo>
                    <a:pt x="141" y="2111"/>
                  </a:lnTo>
                  <a:lnTo>
                    <a:pt x="142" y="2106"/>
                  </a:lnTo>
                  <a:moveTo>
                    <a:pt x="167" y="2030"/>
                  </a:moveTo>
                  <a:lnTo>
                    <a:pt x="167" y="2030"/>
                  </a:lnTo>
                  <a:lnTo>
                    <a:pt x="168" y="2027"/>
                  </a:lnTo>
                  <a:lnTo>
                    <a:pt x="171" y="2018"/>
                  </a:lnTo>
                  <a:lnTo>
                    <a:pt x="173" y="2010"/>
                  </a:lnTo>
                  <a:lnTo>
                    <a:pt x="176" y="2002"/>
                  </a:lnTo>
                  <a:lnTo>
                    <a:pt x="179" y="1993"/>
                  </a:lnTo>
                  <a:lnTo>
                    <a:pt x="182" y="1985"/>
                  </a:lnTo>
                  <a:lnTo>
                    <a:pt x="185" y="1976"/>
                  </a:lnTo>
                  <a:lnTo>
                    <a:pt x="188" y="1968"/>
                  </a:lnTo>
                  <a:lnTo>
                    <a:pt x="191" y="1959"/>
                  </a:lnTo>
                  <a:lnTo>
                    <a:pt x="194" y="1951"/>
                  </a:lnTo>
                  <a:lnTo>
                    <a:pt x="197" y="1943"/>
                  </a:lnTo>
                  <a:lnTo>
                    <a:pt x="200" y="1934"/>
                  </a:lnTo>
                  <a:lnTo>
                    <a:pt x="202" y="1929"/>
                  </a:lnTo>
                  <a:moveTo>
                    <a:pt x="230" y="1855"/>
                  </a:moveTo>
                  <a:lnTo>
                    <a:pt x="230" y="1855"/>
                  </a:lnTo>
                  <a:lnTo>
                    <a:pt x="232" y="1850"/>
                  </a:lnTo>
                  <a:lnTo>
                    <a:pt x="232" y="1850"/>
                  </a:lnTo>
                </a:path>
              </a:pathLst>
            </a:custGeom>
            <a:noFill/>
            <a:ln w="17463" cap="flat">
              <a:solidFill>
                <a:srgbClr val="F796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38" name="Freeform 1496">
              <a:extLst>
                <a:ext uri="{FF2B5EF4-FFF2-40B4-BE49-F238E27FC236}">
                  <a16:creationId xmlns:a16="http://schemas.microsoft.com/office/drawing/2014/main" id="{A03988ED-C5F0-4EC6-BCF9-7A91B618F104}"/>
                </a:ext>
              </a:extLst>
            </p:cNvPr>
            <p:cNvSpPr>
              <a:spLocks noEditPoints="1"/>
            </p:cNvSpPr>
            <p:nvPr/>
          </p:nvSpPr>
          <p:spPr bwMode="auto">
            <a:xfrm>
              <a:off x="1991" y="1173"/>
              <a:ext cx="1302" cy="1359"/>
            </a:xfrm>
            <a:custGeom>
              <a:avLst/>
              <a:gdLst>
                <a:gd name="T0" fmla="*/ 176 w 2941"/>
                <a:gd name="T1" fmla="*/ 1019 h 3285"/>
                <a:gd name="T2" fmla="*/ 258 w 2941"/>
                <a:gd name="T3" fmla="*/ 860 h 3285"/>
                <a:gd name="T4" fmla="*/ 351 w 2941"/>
                <a:gd name="T5" fmla="*/ 713 h 3285"/>
                <a:gd name="T6" fmla="*/ 456 w 2941"/>
                <a:gd name="T7" fmla="*/ 578 h 3285"/>
                <a:gd name="T8" fmla="*/ 575 w 2941"/>
                <a:gd name="T9" fmla="*/ 451 h 3285"/>
                <a:gd name="T10" fmla="*/ 702 w 2941"/>
                <a:gd name="T11" fmla="*/ 339 h 3285"/>
                <a:gd name="T12" fmla="*/ 842 w 2941"/>
                <a:gd name="T13" fmla="*/ 240 h 3285"/>
                <a:gd name="T14" fmla="*/ 984 w 2941"/>
                <a:gd name="T15" fmla="*/ 158 h 3285"/>
                <a:gd name="T16" fmla="*/ 1075 w 2941"/>
                <a:gd name="T17" fmla="*/ 116 h 3285"/>
                <a:gd name="T18" fmla="*/ 1229 w 2941"/>
                <a:gd name="T19" fmla="*/ 60 h 3285"/>
                <a:gd name="T20" fmla="*/ 1392 w 2941"/>
                <a:gd name="T21" fmla="*/ 21 h 3285"/>
                <a:gd name="T22" fmla="*/ 1552 w 2941"/>
                <a:gd name="T23" fmla="*/ 2 h 3285"/>
                <a:gd name="T24" fmla="*/ 1718 w 2941"/>
                <a:gd name="T25" fmla="*/ 4 h 3285"/>
                <a:gd name="T26" fmla="*/ 1810 w 2941"/>
                <a:gd name="T27" fmla="*/ 14 h 3285"/>
                <a:gd name="T28" fmla="*/ 1973 w 2941"/>
                <a:gd name="T29" fmla="*/ 50 h 3285"/>
                <a:gd name="T30" fmla="*/ 2129 w 2941"/>
                <a:gd name="T31" fmla="*/ 106 h 3285"/>
                <a:gd name="T32" fmla="*/ 2274 w 2941"/>
                <a:gd name="T33" fmla="*/ 182 h 3285"/>
                <a:gd name="T34" fmla="*/ 2407 w 2941"/>
                <a:gd name="T35" fmla="*/ 275 h 3285"/>
                <a:gd name="T36" fmla="*/ 2531 w 2941"/>
                <a:gd name="T37" fmla="*/ 388 h 3285"/>
                <a:gd name="T38" fmla="*/ 2591 w 2941"/>
                <a:gd name="T39" fmla="*/ 455 h 3285"/>
                <a:gd name="T40" fmla="*/ 2687 w 2941"/>
                <a:gd name="T41" fmla="*/ 585 h 3285"/>
                <a:gd name="T42" fmla="*/ 2771 w 2941"/>
                <a:gd name="T43" fmla="*/ 730 h 3285"/>
                <a:gd name="T44" fmla="*/ 2838 w 2941"/>
                <a:gd name="T45" fmla="*/ 883 h 3285"/>
                <a:gd name="T46" fmla="*/ 2888 w 2941"/>
                <a:gd name="T47" fmla="*/ 1044 h 3285"/>
                <a:gd name="T48" fmla="*/ 2910 w 2941"/>
                <a:gd name="T49" fmla="*/ 1140 h 3285"/>
                <a:gd name="T50" fmla="*/ 2934 w 2941"/>
                <a:gd name="T51" fmla="*/ 1310 h 3285"/>
                <a:gd name="T52" fmla="*/ 2941 w 2941"/>
                <a:gd name="T53" fmla="*/ 1482 h 3285"/>
                <a:gd name="T54" fmla="*/ 2932 w 2941"/>
                <a:gd name="T55" fmla="*/ 1656 h 3285"/>
                <a:gd name="T56" fmla="*/ 2906 w 2941"/>
                <a:gd name="T57" fmla="*/ 1833 h 3285"/>
                <a:gd name="T58" fmla="*/ 2864 w 2941"/>
                <a:gd name="T59" fmla="*/ 2005 h 3285"/>
                <a:gd name="T60" fmla="*/ 2805 w 2941"/>
                <a:gd name="T61" fmla="*/ 2176 h 3285"/>
                <a:gd name="T62" fmla="*/ 2730 w 2941"/>
                <a:gd name="T63" fmla="*/ 2340 h 3285"/>
                <a:gd name="T64" fmla="*/ 2646 w 2941"/>
                <a:gd name="T65" fmla="*/ 2490 h 3285"/>
                <a:gd name="T66" fmla="*/ 2547 w 2941"/>
                <a:gd name="T67" fmla="*/ 2632 h 3285"/>
                <a:gd name="T68" fmla="*/ 2432 w 2941"/>
                <a:gd name="T69" fmla="*/ 2768 h 3285"/>
                <a:gd name="T70" fmla="*/ 2363 w 2941"/>
                <a:gd name="T71" fmla="*/ 2838 h 3285"/>
                <a:gd name="T72" fmla="*/ 2236 w 2941"/>
                <a:gd name="T73" fmla="*/ 2949 h 3285"/>
                <a:gd name="T74" fmla="*/ 2100 w 2941"/>
                <a:gd name="T75" fmla="*/ 3046 h 3285"/>
                <a:gd name="T76" fmla="*/ 1954 w 2941"/>
                <a:gd name="T77" fmla="*/ 3130 h 3285"/>
                <a:gd name="T78" fmla="*/ 1801 w 2941"/>
                <a:gd name="T79" fmla="*/ 3196 h 3285"/>
                <a:gd name="T80" fmla="*/ 1644 w 2941"/>
                <a:gd name="T81" fmla="*/ 3245 h 3285"/>
                <a:gd name="T82" fmla="*/ 1550 w 2941"/>
                <a:gd name="T83" fmla="*/ 3265 h 3285"/>
                <a:gd name="T84" fmla="*/ 1389 w 2941"/>
                <a:gd name="T85" fmla="*/ 3283 h 3285"/>
                <a:gd name="T86" fmla="*/ 1224 w 2941"/>
                <a:gd name="T87" fmla="*/ 3282 h 3285"/>
                <a:gd name="T88" fmla="*/ 1064 w 2941"/>
                <a:gd name="T89" fmla="*/ 3260 h 3285"/>
                <a:gd name="T90" fmla="*/ 906 w 2941"/>
                <a:gd name="T91" fmla="*/ 3216 h 3285"/>
                <a:gd name="T92" fmla="*/ 813 w 2941"/>
                <a:gd name="T93" fmla="*/ 3180 h 3285"/>
                <a:gd name="T94" fmla="*/ 667 w 2941"/>
                <a:gd name="T95" fmla="*/ 3104 h 3285"/>
                <a:gd name="T96" fmla="*/ 531 w 2941"/>
                <a:gd name="T97" fmla="*/ 3008 h 3285"/>
                <a:gd name="T98" fmla="*/ 412 w 2941"/>
                <a:gd name="T99" fmla="*/ 2900 h 3285"/>
                <a:gd name="T100" fmla="*/ 305 w 2941"/>
                <a:gd name="T101" fmla="*/ 2773 h 3285"/>
                <a:gd name="T102" fmla="*/ 252 w 2941"/>
                <a:gd name="T103" fmla="*/ 2697 h 3285"/>
                <a:gd name="T104" fmla="*/ 168 w 2941"/>
                <a:gd name="T105" fmla="*/ 2551 h 3285"/>
                <a:gd name="T106" fmla="*/ 102 w 2941"/>
                <a:gd name="T107" fmla="*/ 2399 h 3285"/>
                <a:gd name="T108" fmla="*/ 54 w 2941"/>
                <a:gd name="T109" fmla="*/ 2242 h 3285"/>
                <a:gd name="T110" fmla="*/ 20 w 2941"/>
                <a:gd name="T111" fmla="*/ 2079 h 3285"/>
                <a:gd name="T112" fmla="*/ 3 w 2941"/>
                <a:gd name="T113" fmla="*/ 1910 h 3285"/>
                <a:gd name="T114" fmla="*/ 2 w 2941"/>
                <a:gd name="T115" fmla="*/ 1732 h 3285"/>
                <a:gd name="T116" fmla="*/ 9 w 2941"/>
                <a:gd name="T117" fmla="*/ 1630 h 3285"/>
                <a:gd name="T118" fmla="*/ 36 w 2941"/>
                <a:gd name="T119" fmla="*/ 1453 h 3285"/>
                <a:gd name="T120" fmla="*/ 78 w 2941"/>
                <a:gd name="T121" fmla="*/ 1281 h 3285"/>
                <a:gd name="T122" fmla="*/ 135 w 2941"/>
                <a:gd name="T123" fmla="*/ 1115 h 3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41" h="3285">
                  <a:moveTo>
                    <a:pt x="135" y="1115"/>
                  </a:moveTo>
                  <a:lnTo>
                    <a:pt x="135" y="1115"/>
                  </a:lnTo>
                  <a:lnTo>
                    <a:pt x="137" y="1110"/>
                  </a:lnTo>
                  <a:lnTo>
                    <a:pt x="139" y="1105"/>
                  </a:lnTo>
                  <a:lnTo>
                    <a:pt x="141" y="1100"/>
                  </a:lnTo>
                  <a:lnTo>
                    <a:pt x="143" y="1095"/>
                  </a:lnTo>
                  <a:lnTo>
                    <a:pt x="145" y="1090"/>
                  </a:lnTo>
                  <a:lnTo>
                    <a:pt x="147" y="1084"/>
                  </a:lnTo>
                  <a:lnTo>
                    <a:pt x="150" y="1079"/>
                  </a:lnTo>
                  <a:lnTo>
                    <a:pt x="152" y="1074"/>
                  </a:lnTo>
                  <a:lnTo>
                    <a:pt x="154" y="1069"/>
                  </a:lnTo>
                  <a:lnTo>
                    <a:pt x="156" y="1064"/>
                  </a:lnTo>
                  <a:lnTo>
                    <a:pt x="158" y="1059"/>
                  </a:lnTo>
                  <a:lnTo>
                    <a:pt x="160" y="1054"/>
                  </a:lnTo>
                  <a:lnTo>
                    <a:pt x="163" y="1049"/>
                  </a:lnTo>
                  <a:lnTo>
                    <a:pt x="165" y="1044"/>
                  </a:lnTo>
                  <a:lnTo>
                    <a:pt x="167" y="1039"/>
                  </a:lnTo>
                  <a:lnTo>
                    <a:pt x="169" y="1034"/>
                  </a:lnTo>
                  <a:lnTo>
                    <a:pt x="171" y="1029"/>
                  </a:lnTo>
                  <a:lnTo>
                    <a:pt x="174" y="1024"/>
                  </a:lnTo>
                  <a:lnTo>
                    <a:pt x="176" y="1019"/>
                  </a:lnTo>
                  <a:lnTo>
                    <a:pt x="177" y="1017"/>
                  </a:lnTo>
                  <a:moveTo>
                    <a:pt x="212" y="945"/>
                  </a:moveTo>
                  <a:lnTo>
                    <a:pt x="212" y="945"/>
                  </a:lnTo>
                  <a:lnTo>
                    <a:pt x="214" y="941"/>
                  </a:lnTo>
                  <a:lnTo>
                    <a:pt x="216" y="936"/>
                  </a:lnTo>
                  <a:lnTo>
                    <a:pt x="219" y="931"/>
                  </a:lnTo>
                  <a:lnTo>
                    <a:pt x="221" y="926"/>
                  </a:lnTo>
                  <a:lnTo>
                    <a:pt x="224" y="921"/>
                  </a:lnTo>
                  <a:lnTo>
                    <a:pt x="226" y="917"/>
                  </a:lnTo>
                  <a:lnTo>
                    <a:pt x="229" y="912"/>
                  </a:lnTo>
                  <a:lnTo>
                    <a:pt x="232" y="907"/>
                  </a:lnTo>
                  <a:lnTo>
                    <a:pt x="234" y="902"/>
                  </a:lnTo>
                  <a:lnTo>
                    <a:pt x="237" y="898"/>
                  </a:lnTo>
                  <a:lnTo>
                    <a:pt x="239" y="893"/>
                  </a:lnTo>
                  <a:lnTo>
                    <a:pt x="242" y="888"/>
                  </a:lnTo>
                  <a:lnTo>
                    <a:pt x="244" y="884"/>
                  </a:lnTo>
                  <a:lnTo>
                    <a:pt x="247" y="879"/>
                  </a:lnTo>
                  <a:lnTo>
                    <a:pt x="250" y="874"/>
                  </a:lnTo>
                  <a:lnTo>
                    <a:pt x="252" y="870"/>
                  </a:lnTo>
                  <a:lnTo>
                    <a:pt x="255" y="865"/>
                  </a:lnTo>
                  <a:lnTo>
                    <a:pt x="258" y="860"/>
                  </a:lnTo>
                  <a:lnTo>
                    <a:pt x="260" y="856"/>
                  </a:lnTo>
                  <a:lnTo>
                    <a:pt x="263" y="852"/>
                  </a:lnTo>
                  <a:moveTo>
                    <a:pt x="304" y="783"/>
                  </a:moveTo>
                  <a:lnTo>
                    <a:pt x="304" y="783"/>
                  </a:lnTo>
                  <a:lnTo>
                    <a:pt x="305" y="783"/>
                  </a:lnTo>
                  <a:lnTo>
                    <a:pt x="307" y="778"/>
                  </a:lnTo>
                  <a:lnTo>
                    <a:pt x="310" y="774"/>
                  </a:lnTo>
                  <a:lnTo>
                    <a:pt x="313" y="770"/>
                  </a:lnTo>
                  <a:lnTo>
                    <a:pt x="316" y="765"/>
                  </a:lnTo>
                  <a:lnTo>
                    <a:pt x="319" y="761"/>
                  </a:lnTo>
                  <a:lnTo>
                    <a:pt x="322" y="756"/>
                  </a:lnTo>
                  <a:lnTo>
                    <a:pt x="325" y="752"/>
                  </a:lnTo>
                  <a:lnTo>
                    <a:pt x="328" y="748"/>
                  </a:lnTo>
                  <a:lnTo>
                    <a:pt x="331" y="743"/>
                  </a:lnTo>
                  <a:lnTo>
                    <a:pt x="334" y="739"/>
                  </a:lnTo>
                  <a:lnTo>
                    <a:pt x="336" y="734"/>
                  </a:lnTo>
                  <a:lnTo>
                    <a:pt x="339" y="730"/>
                  </a:lnTo>
                  <a:lnTo>
                    <a:pt x="342" y="726"/>
                  </a:lnTo>
                  <a:lnTo>
                    <a:pt x="345" y="721"/>
                  </a:lnTo>
                  <a:lnTo>
                    <a:pt x="348" y="717"/>
                  </a:lnTo>
                  <a:lnTo>
                    <a:pt x="351" y="713"/>
                  </a:lnTo>
                  <a:lnTo>
                    <a:pt x="354" y="709"/>
                  </a:lnTo>
                  <a:lnTo>
                    <a:pt x="357" y="704"/>
                  </a:lnTo>
                  <a:lnTo>
                    <a:pt x="361" y="700"/>
                  </a:lnTo>
                  <a:lnTo>
                    <a:pt x="364" y="696"/>
                  </a:lnTo>
                  <a:lnTo>
                    <a:pt x="364" y="695"/>
                  </a:lnTo>
                  <a:moveTo>
                    <a:pt x="412" y="631"/>
                  </a:moveTo>
                  <a:lnTo>
                    <a:pt x="412" y="631"/>
                  </a:lnTo>
                  <a:lnTo>
                    <a:pt x="414" y="629"/>
                  </a:lnTo>
                  <a:lnTo>
                    <a:pt x="417" y="625"/>
                  </a:lnTo>
                  <a:lnTo>
                    <a:pt x="420" y="621"/>
                  </a:lnTo>
                  <a:lnTo>
                    <a:pt x="423" y="617"/>
                  </a:lnTo>
                  <a:lnTo>
                    <a:pt x="427" y="613"/>
                  </a:lnTo>
                  <a:lnTo>
                    <a:pt x="430" y="609"/>
                  </a:lnTo>
                  <a:lnTo>
                    <a:pt x="433" y="605"/>
                  </a:lnTo>
                  <a:lnTo>
                    <a:pt x="436" y="601"/>
                  </a:lnTo>
                  <a:lnTo>
                    <a:pt x="440" y="597"/>
                  </a:lnTo>
                  <a:lnTo>
                    <a:pt x="443" y="593"/>
                  </a:lnTo>
                  <a:lnTo>
                    <a:pt x="446" y="589"/>
                  </a:lnTo>
                  <a:lnTo>
                    <a:pt x="450" y="585"/>
                  </a:lnTo>
                  <a:lnTo>
                    <a:pt x="453" y="582"/>
                  </a:lnTo>
                  <a:lnTo>
                    <a:pt x="456" y="578"/>
                  </a:lnTo>
                  <a:lnTo>
                    <a:pt x="460" y="574"/>
                  </a:lnTo>
                  <a:lnTo>
                    <a:pt x="463" y="570"/>
                  </a:lnTo>
                  <a:lnTo>
                    <a:pt x="466" y="566"/>
                  </a:lnTo>
                  <a:lnTo>
                    <a:pt x="470" y="562"/>
                  </a:lnTo>
                  <a:lnTo>
                    <a:pt x="473" y="558"/>
                  </a:lnTo>
                  <a:lnTo>
                    <a:pt x="476" y="554"/>
                  </a:lnTo>
                  <a:lnTo>
                    <a:pt x="480" y="551"/>
                  </a:lnTo>
                  <a:lnTo>
                    <a:pt x="481" y="549"/>
                  </a:lnTo>
                  <a:moveTo>
                    <a:pt x="535" y="491"/>
                  </a:moveTo>
                  <a:lnTo>
                    <a:pt x="535" y="491"/>
                  </a:lnTo>
                  <a:lnTo>
                    <a:pt x="539" y="487"/>
                  </a:lnTo>
                  <a:lnTo>
                    <a:pt x="542" y="484"/>
                  </a:lnTo>
                  <a:lnTo>
                    <a:pt x="546" y="480"/>
                  </a:lnTo>
                  <a:lnTo>
                    <a:pt x="549" y="476"/>
                  </a:lnTo>
                  <a:lnTo>
                    <a:pt x="553" y="473"/>
                  </a:lnTo>
                  <a:lnTo>
                    <a:pt x="557" y="469"/>
                  </a:lnTo>
                  <a:lnTo>
                    <a:pt x="560" y="466"/>
                  </a:lnTo>
                  <a:lnTo>
                    <a:pt x="564" y="462"/>
                  </a:lnTo>
                  <a:lnTo>
                    <a:pt x="567" y="459"/>
                  </a:lnTo>
                  <a:lnTo>
                    <a:pt x="571" y="455"/>
                  </a:lnTo>
                  <a:lnTo>
                    <a:pt x="575" y="451"/>
                  </a:lnTo>
                  <a:lnTo>
                    <a:pt x="578" y="448"/>
                  </a:lnTo>
                  <a:lnTo>
                    <a:pt x="582" y="444"/>
                  </a:lnTo>
                  <a:lnTo>
                    <a:pt x="585" y="441"/>
                  </a:lnTo>
                  <a:lnTo>
                    <a:pt x="589" y="438"/>
                  </a:lnTo>
                  <a:lnTo>
                    <a:pt x="593" y="434"/>
                  </a:lnTo>
                  <a:lnTo>
                    <a:pt x="596" y="431"/>
                  </a:lnTo>
                  <a:lnTo>
                    <a:pt x="600" y="427"/>
                  </a:lnTo>
                  <a:lnTo>
                    <a:pt x="604" y="424"/>
                  </a:lnTo>
                  <a:lnTo>
                    <a:pt x="608" y="420"/>
                  </a:lnTo>
                  <a:lnTo>
                    <a:pt x="611" y="417"/>
                  </a:lnTo>
                  <a:lnTo>
                    <a:pt x="612" y="416"/>
                  </a:lnTo>
                  <a:moveTo>
                    <a:pt x="672" y="364"/>
                  </a:moveTo>
                  <a:lnTo>
                    <a:pt x="672" y="364"/>
                  </a:lnTo>
                  <a:lnTo>
                    <a:pt x="675" y="361"/>
                  </a:lnTo>
                  <a:lnTo>
                    <a:pt x="679" y="358"/>
                  </a:lnTo>
                  <a:lnTo>
                    <a:pt x="683" y="355"/>
                  </a:lnTo>
                  <a:lnTo>
                    <a:pt x="687" y="352"/>
                  </a:lnTo>
                  <a:lnTo>
                    <a:pt x="691" y="349"/>
                  </a:lnTo>
                  <a:lnTo>
                    <a:pt x="694" y="346"/>
                  </a:lnTo>
                  <a:lnTo>
                    <a:pt x="698" y="343"/>
                  </a:lnTo>
                  <a:lnTo>
                    <a:pt x="702" y="339"/>
                  </a:lnTo>
                  <a:lnTo>
                    <a:pt x="706" y="336"/>
                  </a:lnTo>
                  <a:lnTo>
                    <a:pt x="710" y="333"/>
                  </a:lnTo>
                  <a:lnTo>
                    <a:pt x="714" y="330"/>
                  </a:lnTo>
                  <a:lnTo>
                    <a:pt x="718" y="327"/>
                  </a:lnTo>
                  <a:lnTo>
                    <a:pt x="722" y="324"/>
                  </a:lnTo>
                  <a:lnTo>
                    <a:pt x="725" y="321"/>
                  </a:lnTo>
                  <a:lnTo>
                    <a:pt x="729" y="318"/>
                  </a:lnTo>
                  <a:lnTo>
                    <a:pt x="733" y="315"/>
                  </a:lnTo>
                  <a:lnTo>
                    <a:pt x="737" y="312"/>
                  </a:lnTo>
                  <a:lnTo>
                    <a:pt x="741" y="309"/>
                  </a:lnTo>
                  <a:lnTo>
                    <a:pt x="745" y="306"/>
                  </a:lnTo>
                  <a:lnTo>
                    <a:pt x="749" y="303"/>
                  </a:lnTo>
                  <a:lnTo>
                    <a:pt x="753" y="300"/>
                  </a:lnTo>
                  <a:lnTo>
                    <a:pt x="756" y="298"/>
                  </a:lnTo>
                  <a:moveTo>
                    <a:pt x="822" y="252"/>
                  </a:moveTo>
                  <a:lnTo>
                    <a:pt x="822" y="252"/>
                  </a:lnTo>
                  <a:lnTo>
                    <a:pt x="825" y="250"/>
                  </a:lnTo>
                  <a:lnTo>
                    <a:pt x="829" y="247"/>
                  </a:lnTo>
                  <a:lnTo>
                    <a:pt x="833" y="245"/>
                  </a:lnTo>
                  <a:lnTo>
                    <a:pt x="838" y="242"/>
                  </a:lnTo>
                  <a:lnTo>
                    <a:pt x="842" y="240"/>
                  </a:lnTo>
                  <a:lnTo>
                    <a:pt x="846" y="237"/>
                  </a:lnTo>
                  <a:lnTo>
                    <a:pt x="850" y="234"/>
                  </a:lnTo>
                  <a:lnTo>
                    <a:pt x="854" y="232"/>
                  </a:lnTo>
                  <a:lnTo>
                    <a:pt x="858" y="229"/>
                  </a:lnTo>
                  <a:lnTo>
                    <a:pt x="862" y="227"/>
                  </a:lnTo>
                  <a:lnTo>
                    <a:pt x="866" y="224"/>
                  </a:lnTo>
                  <a:lnTo>
                    <a:pt x="870" y="222"/>
                  </a:lnTo>
                  <a:lnTo>
                    <a:pt x="875" y="219"/>
                  </a:lnTo>
                  <a:lnTo>
                    <a:pt x="879" y="216"/>
                  </a:lnTo>
                  <a:lnTo>
                    <a:pt x="883" y="214"/>
                  </a:lnTo>
                  <a:lnTo>
                    <a:pt x="887" y="212"/>
                  </a:lnTo>
                  <a:lnTo>
                    <a:pt x="891" y="209"/>
                  </a:lnTo>
                  <a:lnTo>
                    <a:pt x="895" y="207"/>
                  </a:lnTo>
                  <a:lnTo>
                    <a:pt x="899" y="204"/>
                  </a:lnTo>
                  <a:lnTo>
                    <a:pt x="904" y="202"/>
                  </a:lnTo>
                  <a:lnTo>
                    <a:pt x="908" y="199"/>
                  </a:lnTo>
                  <a:lnTo>
                    <a:pt x="912" y="197"/>
                  </a:lnTo>
                  <a:lnTo>
                    <a:pt x="913" y="197"/>
                  </a:lnTo>
                  <a:moveTo>
                    <a:pt x="983" y="159"/>
                  </a:moveTo>
                  <a:lnTo>
                    <a:pt x="983" y="159"/>
                  </a:lnTo>
                  <a:lnTo>
                    <a:pt x="984" y="158"/>
                  </a:lnTo>
                  <a:lnTo>
                    <a:pt x="988" y="156"/>
                  </a:lnTo>
                  <a:lnTo>
                    <a:pt x="992" y="154"/>
                  </a:lnTo>
                  <a:lnTo>
                    <a:pt x="997" y="152"/>
                  </a:lnTo>
                  <a:lnTo>
                    <a:pt x="1001" y="150"/>
                  </a:lnTo>
                  <a:lnTo>
                    <a:pt x="1005" y="148"/>
                  </a:lnTo>
                  <a:lnTo>
                    <a:pt x="1010" y="145"/>
                  </a:lnTo>
                  <a:lnTo>
                    <a:pt x="1014" y="143"/>
                  </a:lnTo>
                  <a:lnTo>
                    <a:pt x="1018" y="141"/>
                  </a:lnTo>
                  <a:lnTo>
                    <a:pt x="1022" y="139"/>
                  </a:lnTo>
                  <a:lnTo>
                    <a:pt x="1027" y="137"/>
                  </a:lnTo>
                  <a:lnTo>
                    <a:pt x="1031" y="135"/>
                  </a:lnTo>
                  <a:lnTo>
                    <a:pt x="1035" y="133"/>
                  </a:lnTo>
                  <a:lnTo>
                    <a:pt x="1040" y="131"/>
                  </a:lnTo>
                  <a:lnTo>
                    <a:pt x="1044" y="129"/>
                  </a:lnTo>
                  <a:lnTo>
                    <a:pt x="1048" y="127"/>
                  </a:lnTo>
                  <a:lnTo>
                    <a:pt x="1053" y="125"/>
                  </a:lnTo>
                  <a:lnTo>
                    <a:pt x="1057" y="124"/>
                  </a:lnTo>
                  <a:lnTo>
                    <a:pt x="1061" y="122"/>
                  </a:lnTo>
                  <a:lnTo>
                    <a:pt x="1066" y="120"/>
                  </a:lnTo>
                  <a:lnTo>
                    <a:pt x="1070" y="118"/>
                  </a:lnTo>
                  <a:lnTo>
                    <a:pt x="1075" y="116"/>
                  </a:lnTo>
                  <a:lnTo>
                    <a:pt x="1079" y="114"/>
                  </a:lnTo>
                  <a:lnTo>
                    <a:pt x="1080" y="114"/>
                  </a:lnTo>
                  <a:moveTo>
                    <a:pt x="1154" y="85"/>
                  </a:moveTo>
                  <a:lnTo>
                    <a:pt x="1154" y="85"/>
                  </a:lnTo>
                  <a:lnTo>
                    <a:pt x="1158" y="83"/>
                  </a:lnTo>
                  <a:lnTo>
                    <a:pt x="1162" y="82"/>
                  </a:lnTo>
                  <a:lnTo>
                    <a:pt x="1167" y="80"/>
                  </a:lnTo>
                  <a:lnTo>
                    <a:pt x="1171" y="78"/>
                  </a:lnTo>
                  <a:lnTo>
                    <a:pt x="1176" y="77"/>
                  </a:lnTo>
                  <a:lnTo>
                    <a:pt x="1180" y="75"/>
                  </a:lnTo>
                  <a:lnTo>
                    <a:pt x="1185" y="74"/>
                  </a:lnTo>
                  <a:lnTo>
                    <a:pt x="1189" y="72"/>
                  </a:lnTo>
                  <a:lnTo>
                    <a:pt x="1194" y="71"/>
                  </a:lnTo>
                  <a:lnTo>
                    <a:pt x="1198" y="69"/>
                  </a:lnTo>
                  <a:lnTo>
                    <a:pt x="1202" y="68"/>
                  </a:lnTo>
                  <a:lnTo>
                    <a:pt x="1207" y="67"/>
                  </a:lnTo>
                  <a:lnTo>
                    <a:pt x="1211" y="65"/>
                  </a:lnTo>
                  <a:lnTo>
                    <a:pt x="1216" y="64"/>
                  </a:lnTo>
                  <a:lnTo>
                    <a:pt x="1220" y="62"/>
                  </a:lnTo>
                  <a:lnTo>
                    <a:pt x="1225" y="61"/>
                  </a:lnTo>
                  <a:lnTo>
                    <a:pt x="1229" y="60"/>
                  </a:lnTo>
                  <a:lnTo>
                    <a:pt x="1234" y="58"/>
                  </a:lnTo>
                  <a:lnTo>
                    <a:pt x="1238" y="57"/>
                  </a:lnTo>
                  <a:lnTo>
                    <a:pt x="1243" y="56"/>
                  </a:lnTo>
                  <a:lnTo>
                    <a:pt x="1247" y="54"/>
                  </a:lnTo>
                  <a:lnTo>
                    <a:pt x="1252" y="53"/>
                  </a:lnTo>
                  <a:lnTo>
                    <a:pt x="1256" y="52"/>
                  </a:lnTo>
                  <a:moveTo>
                    <a:pt x="1333" y="32"/>
                  </a:moveTo>
                  <a:lnTo>
                    <a:pt x="1333" y="32"/>
                  </a:lnTo>
                  <a:lnTo>
                    <a:pt x="1337" y="32"/>
                  </a:lnTo>
                  <a:lnTo>
                    <a:pt x="1342" y="31"/>
                  </a:lnTo>
                  <a:lnTo>
                    <a:pt x="1347" y="30"/>
                  </a:lnTo>
                  <a:lnTo>
                    <a:pt x="1351" y="29"/>
                  </a:lnTo>
                  <a:lnTo>
                    <a:pt x="1356" y="28"/>
                  </a:lnTo>
                  <a:lnTo>
                    <a:pt x="1360" y="27"/>
                  </a:lnTo>
                  <a:lnTo>
                    <a:pt x="1365" y="26"/>
                  </a:lnTo>
                  <a:lnTo>
                    <a:pt x="1369" y="25"/>
                  </a:lnTo>
                  <a:lnTo>
                    <a:pt x="1374" y="24"/>
                  </a:lnTo>
                  <a:lnTo>
                    <a:pt x="1378" y="23"/>
                  </a:lnTo>
                  <a:lnTo>
                    <a:pt x="1383" y="22"/>
                  </a:lnTo>
                  <a:lnTo>
                    <a:pt x="1387" y="22"/>
                  </a:lnTo>
                  <a:lnTo>
                    <a:pt x="1392" y="21"/>
                  </a:lnTo>
                  <a:lnTo>
                    <a:pt x="1397" y="20"/>
                  </a:lnTo>
                  <a:lnTo>
                    <a:pt x="1401" y="19"/>
                  </a:lnTo>
                  <a:lnTo>
                    <a:pt x="1406" y="18"/>
                  </a:lnTo>
                  <a:lnTo>
                    <a:pt x="1410" y="18"/>
                  </a:lnTo>
                  <a:lnTo>
                    <a:pt x="1415" y="17"/>
                  </a:lnTo>
                  <a:lnTo>
                    <a:pt x="1419" y="16"/>
                  </a:lnTo>
                  <a:lnTo>
                    <a:pt x="1424" y="16"/>
                  </a:lnTo>
                  <a:lnTo>
                    <a:pt x="1429" y="15"/>
                  </a:lnTo>
                  <a:lnTo>
                    <a:pt x="1433" y="14"/>
                  </a:lnTo>
                  <a:lnTo>
                    <a:pt x="1438" y="14"/>
                  </a:lnTo>
                  <a:lnTo>
                    <a:pt x="1438" y="13"/>
                  </a:lnTo>
                  <a:moveTo>
                    <a:pt x="1518" y="5"/>
                  </a:moveTo>
                  <a:lnTo>
                    <a:pt x="1518" y="5"/>
                  </a:lnTo>
                  <a:lnTo>
                    <a:pt x="1520" y="4"/>
                  </a:lnTo>
                  <a:lnTo>
                    <a:pt x="1525" y="4"/>
                  </a:lnTo>
                  <a:lnTo>
                    <a:pt x="1529" y="4"/>
                  </a:lnTo>
                  <a:lnTo>
                    <a:pt x="1534" y="3"/>
                  </a:lnTo>
                  <a:lnTo>
                    <a:pt x="1539" y="3"/>
                  </a:lnTo>
                  <a:lnTo>
                    <a:pt x="1543" y="3"/>
                  </a:lnTo>
                  <a:lnTo>
                    <a:pt x="1548" y="3"/>
                  </a:lnTo>
                  <a:lnTo>
                    <a:pt x="1552" y="2"/>
                  </a:lnTo>
                  <a:lnTo>
                    <a:pt x="1557" y="2"/>
                  </a:lnTo>
                  <a:lnTo>
                    <a:pt x="1562" y="2"/>
                  </a:lnTo>
                  <a:lnTo>
                    <a:pt x="1566" y="2"/>
                  </a:lnTo>
                  <a:lnTo>
                    <a:pt x="1571" y="1"/>
                  </a:lnTo>
                  <a:lnTo>
                    <a:pt x="1575" y="1"/>
                  </a:lnTo>
                  <a:lnTo>
                    <a:pt x="1580" y="1"/>
                  </a:lnTo>
                  <a:lnTo>
                    <a:pt x="1585" y="1"/>
                  </a:lnTo>
                  <a:lnTo>
                    <a:pt x="1589" y="1"/>
                  </a:lnTo>
                  <a:lnTo>
                    <a:pt x="1594" y="1"/>
                  </a:lnTo>
                  <a:lnTo>
                    <a:pt x="1598" y="1"/>
                  </a:lnTo>
                  <a:lnTo>
                    <a:pt x="1603" y="1"/>
                  </a:lnTo>
                  <a:lnTo>
                    <a:pt x="1608" y="0"/>
                  </a:lnTo>
                  <a:lnTo>
                    <a:pt x="1612" y="0"/>
                  </a:lnTo>
                  <a:lnTo>
                    <a:pt x="1617" y="0"/>
                  </a:lnTo>
                  <a:lnTo>
                    <a:pt x="1621" y="0"/>
                  </a:lnTo>
                  <a:lnTo>
                    <a:pt x="1624" y="0"/>
                  </a:lnTo>
                  <a:moveTo>
                    <a:pt x="1704" y="3"/>
                  </a:moveTo>
                  <a:lnTo>
                    <a:pt x="1704" y="3"/>
                  </a:lnTo>
                  <a:lnTo>
                    <a:pt x="1709" y="3"/>
                  </a:lnTo>
                  <a:lnTo>
                    <a:pt x="1713" y="4"/>
                  </a:lnTo>
                  <a:lnTo>
                    <a:pt x="1718" y="4"/>
                  </a:lnTo>
                  <a:lnTo>
                    <a:pt x="1722" y="4"/>
                  </a:lnTo>
                  <a:lnTo>
                    <a:pt x="1727" y="5"/>
                  </a:lnTo>
                  <a:lnTo>
                    <a:pt x="1732" y="5"/>
                  </a:lnTo>
                  <a:lnTo>
                    <a:pt x="1736" y="5"/>
                  </a:lnTo>
                  <a:lnTo>
                    <a:pt x="1741" y="6"/>
                  </a:lnTo>
                  <a:lnTo>
                    <a:pt x="1745" y="6"/>
                  </a:lnTo>
                  <a:lnTo>
                    <a:pt x="1750" y="7"/>
                  </a:lnTo>
                  <a:lnTo>
                    <a:pt x="1755" y="7"/>
                  </a:lnTo>
                  <a:lnTo>
                    <a:pt x="1759" y="8"/>
                  </a:lnTo>
                  <a:lnTo>
                    <a:pt x="1764" y="8"/>
                  </a:lnTo>
                  <a:lnTo>
                    <a:pt x="1768" y="9"/>
                  </a:lnTo>
                  <a:lnTo>
                    <a:pt x="1773" y="9"/>
                  </a:lnTo>
                  <a:lnTo>
                    <a:pt x="1778" y="10"/>
                  </a:lnTo>
                  <a:lnTo>
                    <a:pt x="1782" y="10"/>
                  </a:lnTo>
                  <a:lnTo>
                    <a:pt x="1787" y="11"/>
                  </a:lnTo>
                  <a:lnTo>
                    <a:pt x="1791" y="12"/>
                  </a:lnTo>
                  <a:lnTo>
                    <a:pt x="1796" y="12"/>
                  </a:lnTo>
                  <a:lnTo>
                    <a:pt x="1800" y="13"/>
                  </a:lnTo>
                  <a:lnTo>
                    <a:pt x="1805" y="13"/>
                  </a:lnTo>
                  <a:lnTo>
                    <a:pt x="1810" y="14"/>
                  </a:lnTo>
                  <a:lnTo>
                    <a:pt x="1810" y="14"/>
                  </a:lnTo>
                  <a:moveTo>
                    <a:pt x="1889" y="29"/>
                  </a:moveTo>
                  <a:lnTo>
                    <a:pt x="1889" y="29"/>
                  </a:lnTo>
                  <a:lnTo>
                    <a:pt x="1892" y="29"/>
                  </a:lnTo>
                  <a:lnTo>
                    <a:pt x="1896" y="30"/>
                  </a:lnTo>
                  <a:lnTo>
                    <a:pt x="1901" y="31"/>
                  </a:lnTo>
                  <a:lnTo>
                    <a:pt x="1905" y="32"/>
                  </a:lnTo>
                  <a:lnTo>
                    <a:pt x="1910" y="33"/>
                  </a:lnTo>
                  <a:lnTo>
                    <a:pt x="1914" y="34"/>
                  </a:lnTo>
                  <a:lnTo>
                    <a:pt x="1919" y="35"/>
                  </a:lnTo>
                  <a:lnTo>
                    <a:pt x="1923" y="36"/>
                  </a:lnTo>
                  <a:lnTo>
                    <a:pt x="1928" y="38"/>
                  </a:lnTo>
                  <a:lnTo>
                    <a:pt x="1932" y="39"/>
                  </a:lnTo>
                  <a:lnTo>
                    <a:pt x="1937" y="40"/>
                  </a:lnTo>
                  <a:lnTo>
                    <a:pt x="1942" y="41"/>
                  </a:lnTo>
                  <a:lnTo>
                    <a:pt x="1946" y="42"/>
                  </a:lnTo>
                  <a:lnTo>
                    <a:pt x="1951" y="43"/>
                  </a:lnTo>
                  <a:lnTo>
                    <a:pt x="1955" y="45"/>
                  </a:lnTo>
                  <a:lnTo>
                    <a:pt x="1960" y="46"/>
                  </a:lnTo>
                  <a:lnTo>
                    <a:pt x="1964" y="47"/>
                  </a:lnTo>
                  <a:lnTo>
                    <a:pt x="1969" y="48"/>
                  </a:lnTo>
                  <a:lnTo>
                    <a:pt x="1973" y="50"/>
                  </a:lnTo>
                  <a:lnTo>
                    <a:pt x="1978" y="51"/>
                  </a:lnTo>
                  <a:lnTo>
                    <a:pt x="1982" y="52"/>
                  </a:lnTo>
                  <a:lnTo>
                    <a:pt x="1987" y="54"/>
                  </a:lnTo>
                  <a:lnTo>
                    <a:pt x="1991" y="55"/>
                  </a:lnTo>
                  <a:lnTo>
                    <a:pt x="1992" y="55"/>
                  </a:lnTo>
                  <a:moveTo>
                    <a:pt x="2068" y="81"/>
                  </a:moveTo>
                  <a:lnTo>
                    <a:pt x="2068" y="81"/>
                  </a:lnTo>
                  <a:lnTo>
                    <a:pt x="2072" y="83"/>
                  </a:lnTo>
                  <a:lnTo>
                    <a:pt x="2076" y="84"/>
                  </a:lnTo>
                  <a:lnTo>
                    <a:pt x="2081" y="86"/>
                  </a:lnTo>
                  <a:lnTo>
                    <a:pt x="2085" y="88"/>
                  </a:lnTo>
                  <a:lnTo>
                    <a:pt x="2089" y="90"/>
                  </a:lnTo>
                  <a:lnTo>
                    <a:pt x="2094" y="91"/>
                  </a:lnTo>
                  <a:lnTo>
                    <a:pt x="2098" y="93"/>
                  </a:lnTo>
                  <a:lnTo>
                    <a:pt x="2103" y="95"/>
                  </a:lnTo>
                  <a:lnTo>
                    <a:pt x="2107" y="97"/>
                  </a:lnTo>
                  <a:lnTo>
                    <a:pt x="2111" y="99"/>
                  </a:lnTo>
                  <a:lnTo>
                    <a:pt x="2116" y="101"/>
                  </a:lnTo>
                  <a:lnTo>
                    <a:pt x="2120" y="102"/>
                  </a:lnTo>
                  <a:lnTo>
                    <a:pt x="2124" y="104"/>
                  </a:lnTo>
                  <a:lnTo>
                    <a:pt x="2129" y="106"/>
                  </a:lnTo>
                  <a:lnTo>
                    <a:pt x="2133" y="108"/>
                  </a:lnTo>
                  <a:lnTo>
                    <a:pt x="2137" y="110"/>
                  </a:lnTo>
                  <a:lnTo>
                    <a:pt x="2142" y="112"/>
                  </a:lnTo>
                  <a:lnTo>
                    <a:pt x="2146" y="114"/>
                  </a:lnTo>
                  <a:lnTo>
                    <a:pt x="2150" y="116"/>
                  </a:lnTo>
                  <a:lnTo>
                    <a:pt x="2155" y="118"/>
                  </a:lnTo>
                  <a:lnTo>
                    <a:pt x="2159" y="120"/>
                  </a:lnTo>
                  <a:lnTo>
                    <a:pt x="2163" y="122"/>
                  </a:lnTo>
                  <a:lnTo>
                    <a:pt x="2166" y="123"/>
                  </a:lnTo>
                  <a:moveTo>
                    <a:pt x="2237" y="160"/>
                  </a:moveTo>
                  <a:lnTo>
                    <a:pt x="2237" y="160"/>
                  </a:lnTo>
                  <a:lnTo>
                    <a:pt x="2238" y="161"/>
                  </a:lnTo>
                  <a:lnTo>
                    <a:pt x="2242" y="163"/>
                  </a:lnTo>
                  <a:lnTo>
                    <a:pt x="2246" y="165"/>
                  </a:lnTo>
                  <a:lnTo>
                    <a:pt x="2250" y="168"/>
                  </a:lnTo>
                  <a:lnTo>
                    <a:pt x="2254" y="170"/>
                  </a:lnTo>
                  <a:lnTo>
                    <a:pt x="2258" y="172"/>
                  </a:lnTo>
                  <a:lnTo>
                    <a:pt x="2262" y="175"/>
                  </a:lnTo>
                  <a:lnTo>
                    <a:pt x="2266" y="177"/>
                  </a:lnTo>
                  <a:lnTo>
                    <a:pt x="2270" y="179"/>
                  </a:lnTo>
                  <a:lnTo>
                    <a:pt x="2274" y="182"/>
                  </a:lnTo>
                  <a:lnTo>
                    <a:pt x="2278" y="184"/>
                  </a:lnTo>
                  <a:lnTo>
                    <a:pt x="2282" y="187"/>
                  </a:lnTo>
                  <a:lnTo>
                    <a:pt x="2286" y="189"/>
                  </a:lnTo>
                  <a:lnTo>
                    <a:pt x="2290" y="192"/>
                  </a:lnTo>
                  <a:lnTo>
                    <a:pt x="2294" y="194"/>
                  </a:lnTo>
                  <a:lnTo>
                    <a:pt x="2298" y="197"/>
                  </a:lnTo>
                  <a:lnTo>
                    <a:pt x="2302" y="199"/>
                  </a:lnTo>
                  <a:lnTo>
                    <a:pt x="2306" y="202"/>
                  </a:lnTo>
                  <a:lnTo>
                    <a:pt x="2310" y="204"/>
                  </a:lnTo>
                  <a:lnTo>
                    <a:pt x="2313" y="207"/>
                  </a:lnTo>
                  <a:lnTo>
                    <a:pt x="2317" y="209"/>
                  </a:lnTo>
                  <a:lnTo>
                    <a:pt x="2321" y="212"/>
                  </a:lnTo>
                  <a:lnTo>
                    <a:pt x="2325" y="214"/>
                  </a:lnTo>
                  <a:lnTo>
                    <a:pt x="2328" y="216"/>
                  </a:lnTo>
                  <a:moveTo>
                    <a:pt x="2392" y="263"/>
                  </a:moveTo>
                  <a:lnTo>
                    <a:pt x="2392" y="263"/>
                  </a:lnTo>
                  <a:lnTo>
                    <a:pt x="2392" y="263"/>
                  </a:lnTo>
                  <a:lnTo>
                    <a:pt x="2396" y="266"/>
                  </a:lnTo>
                  <a:lnTo>
                    <a:pt x="2400" y="269"/>
                  </a:lnTo>
                  <a:lnTo>
                    <a:pt x="2403" y="272"/>
                  </a:lnTo>
                  <a:lnTo>
                    <a:pt x="2407" y="275"/>
                  </a:lnTo>
                  <a:lnTo>
                    <a:pt x="2410" y="277"/>
                  </a:lnTo>
                  <a:lnTo>
                    <a:pt x="2414" y="280"/>
                  </a:lnTo>
                  <a:lnTo>
                    <a:pt x="2418" y="283"/>
                  </a:lnTo>
                  <a:lnTo>
                    <a:pt x="2421" y="286"/>
                  </a:lnTo>
                  <a:lnTo>
                    <a:pt x="2425" y="289"/>
                  </a:lnTo>
                  <a:lnTo>
                    <a:pt x="2428" y="292"/>
                  </a:lnTo>
                  <a:lnTo>
                    <a:pt x="2432" y="295"/>
                  </a:lnTo>
                  <a:lnTo>
                    <a:pt x="2435" y="298"/>
                  </a:lnTo>
                  <a:lnTo>
                    <a:pt x="2439" y="301"/>
                  </a:lnTo>
                  <a:lnTo>
                    <a:pt x="2442" y="304"/>
                  </a:lnTo>
                  <a:lnTo>
                    <a:pt x="2446" y="307"/>
                  </a:lnTo>
                  <a:lnTo>
                    <a:pt x="2449" y="310"/>
                  </a:lnTo>
                  <a:lnTo>
                    <a:pt x="2453" y="313"/>
                  </a:lnTo>
                  <a:lnTo>
                    <a:pt x="2456" y="316"/>
                  </a:lnTo>
                  <a:lnTo>
                    <a:pt x="2460" y="319"/>
                  </a:lnTo>
                  <a:lnTo>
                    <a:pt x="2463" y="322"/>
                  </a:lnTo>
                  <a:lnTo>
                    <a:pt x="2466" y="325"/>
                  </a:lnTo>
                  <a:lnTo>
                    <a:pt x="2470" y="328"/>
                  </a:lnTo>
                  <a:lnTo>
                    <a:pt x="2473" y="331"/>
                  </a:lnTo>
                  <a:lnTo>
                    <a:pt x="2474" y="332"/>
                  </a:lnTo>
                  <a:moveTo>
                    <a:pt x="2531" y="388"/>
                  </a:moveTo>
                  <a:lnTo>
                    <a:pt x="2531" y="388"/>
                  </a:lnTo>
                  <a:lnTo>
                    <a:pt x="2532" y="389"/>
                  </a:lnTo>
                  <a:lnTo>
                    <a:pt x="2536" y="393"/>
                  </a:lnTo>
                  <a:lnTo>
                    <a:pt x="2539" y="396"/>
                  </a:lnTo>
                  <a:lnTo>
                    <a:pt x="2542" y="399"/>
                  </a:lnTo>
                  <a:lnTo>
                    <a:pt x="2545" y="403"/>
                  </a:lnTo>
                  <a:lnTo>
                    <a:pt x="2548" y="406"/>
                  </a:lnTo>
                  <a:lnTo>
                    <a:pt x="2551" y="410"/>
                  </a:lnTo>
                  <a:lnTo>
                    <a:pt x="2554" y="413"/>
                  </a:lnTo>
                  <a:lnTo>
                    <a:pt x="2557" y="416"/>
                  </a:lnTo>
                  <a:lnTo>
                    <a:pt x="2561" y="420"/>
                  </a:lnTo>
                  <a:lnTo>
                    <a:pt x="2564" y="423"/>
                  </a:lnTo>
                  <a:lnTo>
                    <a:pt x="2567" y="427"/>
                  </a:lnTo>
                  <a:lnTo>
                    <a:pt x="2570" y="430"/>
                  </a:lnTo>
                  <a:lnTo>
                    <a:pt x="2573" y="434"/>
                  </a:lnTo>
                  <a:lnTo>
                    <a:pt x="2576" y="437"/>
                  </a:lnTo>
                  <a:lnTo>
                    <a:pt x="2579" y="440"/>
                  </a:lnTo>
                  <a:lnTo>
                    <a:pt x="2582" y="444"/>
                  </a:lnTo>
                  <a:lnTo>
                    <a:pt x="2585" y="447"/>
                  </a:lnTo>
                  <a:lnTo>
                    <a:pt x="2588" y="451"/>
                  </a:lnTo>
                  <a:lnTo>
                    <a:pt x="2591" y="455"/>
                  </a:lnTo>
                  <a:lnTo>
                    <a:pt x="2594" y="458"/>
                  </a:lnTo>
                  <a:lnTo>
                    <a:pt x="2597" y="462"/>
                  </a:lnTo>
                  <a:lnTo>
                    <a:pt x="2600" y="465"/>
                  </a:lnTo>
                  <a:lnTo>
                    <a:pt x="2602" y="468"/>
                  </a:lnTo>
                  <a:moveTo>
                    <a:pt x="2651" y="531"/>
                  </a:moveTo>
                  <a:lnTo>
                    <a:pt x="2651" y="531"/>
                  </a:lnTo>
                  <a:lnTo>
                    <a:pt x="2651" y="531"/>
                  </a:lnTo>
                  <a:lnTo>
                    <a:pt x="2653" y="535"/>
                  </a:lnTo>
                  <a:lnTo>
                    <a:pt x="2656" y="539"/>
                  </a:lnTo>
                  <a:lnTo>
                    <a:pt x="2659" y="542"/>
                  </a:lnTo>
                  <a:lnTo>
                    <a:pt x="2661" y="546"/>
                  </a:lnTo>
                  <a:lnTo>
                    <a:pt x="2664" y="550"/>
                  </a:lnTo>
                  <a:lnTo>
                    <a:pt x="2667" y="554"/>
                  </a:lnTo>
                  <a:lnTo>
                    <a:pt x="2669" y="558"/>
                  </a:lnTo>
                  <a:lnTo>
                    <a:pt x="2672" y="561"/>
                  </a:lnTo>
                  <a:lnTo>
                    <a:pt x="2675" y="565"/>
                  </a:lnTo>
                  <a:lnTo>
                    <a:pt x="2677" y="569"/>
                  </a:lnTo>
                  <a:lnTo>
                    <a:pt x="2680" y="573"/>
                  </a:lnTo>
                  <a:lnTo>
                    <a:pt x="2682" y="577"/>
                  </a:lnTo>
                  <a:lnTo>
                    <a:pt x="2685" y="581"/>
                  </a:lnTo>
                  <a:lnTo>
                    <a:pt x="2687" y="585"/>
                  </a:lnTo>
                  <a:lnTo>
                    <a:pt x="2690" y="588"/>
                  </a:lnTo>
                  <a:lnTo>
                    <a:pt x="2693" y="592"/>
                  </a:lnTo>
                  <a:lnTo>
                    <a:pt x="2695" y="596"/>
                  </a:lnTo>
                  <a:lnTo>
                    <a:pt x="2698" y="600"/>
                  </a:lnTo>
                  <a:lnTo>
                    <a:pt x="2700" y="604"/>
                  </a:lnTo>
                  <a:lnTo>
                    <a:pt x="2703" y="608"/>
                  </a:lnTo>
                  <a:lnTo>
                    <a:pt x="2705" y="612"/>
                  </a:lnTo>
                  <a:lnTo>
                    <a:pt x="2707" y="616"/>
                  </a:lnTo>
                  <a:lnTo>
                    <a:pt x="2710" y="620"/>
                  </a:lnTo>
                  <a:moveTo>
                    <a:pt x="2750" y="689"/>
                  </a:moveTo>
                  <a:lnTo>
                    <a:pt x="2750" y="689"/>
                  </a:lnTo>
                  <a:lnTo>
                    <a:pt x="2752" y="693"/>
                  </a:lnTo>
                  <a:lnTo>
                    <a:pt x="2754" y="697"/>
                  </a:lnTo>
                  <a:lnTo>
                    <a:pt x="2756" y="701"/>
                  </a:lnTo>
                  <a:lnTo>
                    <a:pt x="2759" y="705"/>
                  </a:lnTo>
                  <a:lnTo>
                    <a:pt x="2761" y="710"/>
                  </a:lnTo>
                  <a:lnTo>
                    <a:pt x="2763" y="714"/>
                  </a:lnTo>
                  <a:lnTo>
                    <a:pt x="2765" y="718"/>
                  </a:lnTo>
                  <a:lnTo>
                    <a:pt x="2767" y="722"/>
                  </a:lnTo>
                  <a:lnTo>
                    <a:pt x="2769" y="726"/>
                  </a:lnTo>
                  <a:lnTo>
                    <a:pt x="2771" y="730"/>
                  </a:lnTo>
                  <a:lnTo>
                    <a:pt x="2774" y="735"/>
                  </a:lnTo>
                  <a:lnTo>
                    <a:pt x="2776" y="739"/>
                  </a:lnTo>
                  <a:lnTo>
                    <a:pt x="2778" y="743"/>
                  </a:lnTo>
                  <a:lnTo>
                    <a:pt x="2780" y="747"/>
                  </a:lnTo>
                  <a:lnTo>
                    <a:pt x="2782" y="752"/>
                  </a:lnTo>
                  <a:lnTo>
                    <a:pt x="2784" y="756"/>
                  </a:lnTo>
                  <a:lnTo>
                    <a:pt x="2786" y="760"/>
                  </a:lnTo>
                  <a:lnTo>
                    <a:pt x="2788" y="764"/>
                  </a:lnTo>
                  <a:lnTo>
                    <a:pt x="2790" y="769"/>
                  </a:lnTo>
                  <a:lnTo>
                    <a:pt x="2792" y="773"/>
                  </a:lnTo>
                  <a:lnTo>
                    <a:pt x="2794" y="777"/>
                  </a:lnTo>
                  <a:lnTo>
                    <a:pt x="2796" y="782"/>
                  </a:lnTo>
                  <a:lnTo>
                    <a:pt x="2797" y="785"/>
                  </a:lnTo>
                  <a:moveTo>
                    <a:pt x="2828" y="858"/>
                  </a:moveTo>
                  <a:lnTo>
                    <a:pt x="2828" y="858"/>
                  </a:lnTo>
                  <a:lnTo>
                    <a:pt x="2829" y="860"/>
                  </a:lnTo>
                  <a:lnTo>
                    <a:pt x="2831" y="865"/>
                  </a:lnTo>
                  <a:lnTo>
                    <a:pt x="2833" y="869"/>
                  </a:lnTo>
                  <a:lnTo>
                    <a:pt x="2834" y="874"/>
                  </a:lnTo>
                  <a:lnTo>
                    <a:pt x="2836" y="878"/>
                  </a:lnTo>
                  <a:lnTo>
                    <a:pt x="2838" y="883"/>
                  </a:lnTo>
                  <a:lnTo>
                    <a:pt x="2839" y="887"/>
                  </a:lnTo>
                  <a:lnTo>
                    <a:pt x="2841" y="892"/>
                  </a:lnTo>
                  <a:lnTo>
                    <a:pt x="2843" y="896"/>
                  </a:lnTo>
                  <a:lnTo>
                    <a:pt x="2844" y="901"/>
                  </a:lnTo>
                  <a:lnTo>
                    <a:pt x="2846" y="905"/>
                  </a:lnTo>
                  <a:lnTo>
                    <a:pt x="2847" y="910"/>
                  </a:lnTo>
                  <a:lnTo>
                    <a:pt x="2849" y="914"/>
                  </a:lnTo>
                  <a:lnTo>
                    <a:pt x="2851" y="919"/>
                  </a:lnTo>
                  <a:lnTo>
                    <a:pt x="2852" y="923"/>
                  </a:lnTo>
                  <a:lnTo>
                    <a:pt x="2854" y="928"/>
                  </a:lnTo>
                  <a:lnTo>
                    <a:pt x="2855" y="932"/>
                  </a:lnTo>
                  <a:lnTo>
                    <a:pt x="2857" y="937"/>
                  </a:lnTo>
                  <a:lnTo>
                    <a:pt x="2858" y="941"/>
                  </a:lnTo>
                  <a:lnTo>
                    <a:pt x="2860" y="946"/>
                  </a:lnTo>
                  <a:lnTo>
                    <a:pt x="2861" y="951"/>
                  </a:lnTo>
                  <a:lnTo>
                    <a:pt x="2863" y="955"/>
                  </a:lnTo>
                  <a:lnTo>
                    <a:pt x="2864" y="959"/>
                  </a:lnTo>
                  <a:moveTo>
                    <a:pt x="2886" y="1036"/>
                  </a:moveTo>
                  <a:lnTo>
                    <a:pt x="2886" y="1036"/>
                  </a:lnTo>
                  <a:lnTo>
                    <a:pt x="2887" y="1039"/>
                  </a:lnTo>
                  <a:lnTo>
                    <a:pt x="2888" y="1044"/>
                  </a:lnTo>
                  <a:lnTo>
                    <a:pt x="2889" y="1048"/>
                  </a:lnTo>
                  <a:lnTo>
                    <a:pt x="2890" y="1053"/>
                  </a:lnTo>
                  <a:lnTo>
                    <a:pt x="2892" y="1058"/>
                  </a:lnTo>
                  <a:lnTo>
                    <a:pt x="2893" y="1062"/>
                  </a:lnTo>
                  <a:lnTo>
                    <a:pt x="2894" y="1067"/>
                  </a:lnTo>
                  <a:lnTo>
                    <a:pt x="2895" y="1072"/>
                  </a:lnTo>
                  <a:lnTo>
                    <a:pt x="2896" y="1077"/>
                  </a:lnTo>
                  <a:lnTo>
                    <a:pt x="2897" y="1081"/>
                  </a:lnTo>
                  <a:lnTo>
                    <a:pt x="2898" y="1086"/>
                  </a:lnTo>
                  <a:lnTo>
                    <a:pt x="2899" y="1091"/>
                  </a:lnTo>
                  <a:lnTo>
                    <a:pt x="2900" y="1096"/>
                  </a:lnTo>
                  <a:lnTo>
                    <a:pt x="2902" y="1100"/>
                  </a:lnTo>
                  <a:lnTo>
                    <a:pt x="2903" y="1105"/>
                  </a:lnTo>
                  <a:lnTo>
                    <a:pt x="2904" y="1110"/>
                  </a:lnTo>
                  <a:lnTo>
                    <a:pt x="2905" y="1115"/>
                  </a:lnTo>
                  <a:lnTo>
                    <a:pt x="2906" y="1120"/>
                  </a:lnTo>
                  <a:lnTo>
                    <a:pt x="2907" y="1124"/>
                  </a:lnTo>
                  <a:lnTo>
                    <a:pt x="2908" y="1129"/>
                  </a:lnTo>
                  <a:lnTo>
                    <a:pt x="2909" y="1134"/>
                  </a:lnTo>
                  <a:lnTo>
                    <a:pt x="2909" y="1139"/>
                  </a:lnTo>
                  <a:lnTo>
                    <a:pt x="2910" y="1140"/>
                  </a:lnTo>
                  <a:moveTo>
                    <a:pt x="2923" y="1218"/>
                  </a:moveTo>
                  <a:lnTo>
                    <a:pt x="2923" y="1218"/>
                  </a:lnTo>
                  <a:lnTo>
                    <a:pt x="2923" y="1221"/>
                  </a:lnTo>
                  <a:lnTo>
                    <a:pt x="2924" y="1226"/>
                  </a:lnTo>
                  <a:lnTo>
                    <a:pt x="2925" y="1231"/>
                  </a:lnTo>
                  <a:lnTo>
                    <a:pt x="2926" y="1236"/>
                  </a:lnTo>
                  <a:lnTo>
                    <a:pt x="2926" y="1241"/>
                  </a:lnTo>
                  <a:lnTo>
                    <a:pt x="2927" y="1246"/>
                  </a:lnTo>
                  <a:lnTo>
                    <a:pt x="2927" y="1251"/>
                  </a:lnTo>
                  <a:lnTo>
                    <a:pt x="2928" y="1256"/>
                  </a:lnTo>
                  <a:lnTo>
                    <a:pt x="2929" y="1261"/>
                  </a:lnTo>
                  <a:lnTo>
                    <a:pt x="2929" y="1266"/>
                  </a:lnTo>
                  <a:lnTo>
                    <a:pt x="2930" y="1271"/>
                  </a:lnTo>
                  <a:lnTo>
                    <a:pt x="2930" y="1276"/>
                  </a:lnTo>
                  <a:lnTo>
                    <a:pt x="2931" y="1281"/>
                  </a:lnTo>
                  <a:lnTo>
                    <a:pt x="2932" y="1285"/>
                  </a:lnTo>
                  <a:lnTo>
                    <a:pt x="2932" y="1290"/>
                  </a:lnTo>
                  <a:lnTo>
                    <a:pt x="2933" y="1295"/>
                  </a:lnTo>
                  <a:lnTo>
                    <a:pt x="2933" y="1300"/>
                  </a:lnTo>
                  <a:lnTo>
                    <a:pt x="2934" y="1305"/>
                  </a:lnTo>
                  <a:lnTo>
                    <a:pt x="2934" y="1310"/>
                  </a:lnTo>
                  <a:lnTo>
                    <a:pt x="2934" y="1315"/>
                  </a:lnTo>
                  <a:lnTo>
                    <a:pt x="2935" y="1320"/>
                  </a:lnTo>
                  <a:lnTo>
                    <a:pt x="2935" y="1324"/>
                  </a:lnTo>
                  <a:moveTo>
                    <a:pt x="2940" y="1404"/>
                  </a:moveTo>
                  <a:lnTo>
                    <a:pt x="2940" y="1404"/>
                  </a:lnTo>
                  <a:lnTo>
                    <a:pt x="2940" y="1406"/>
                  </a:lnTo>
                  <a:lnTo>
                    <a:pt x="2940" y="1411"/>
                  </a:lnTo>
                  <a:lnTo>
                    <a:pt x="2941" y="1416"/>
                  </a:lnTo>
                  <a:lnTo>
                    <a:pt x="2941" y="1421"/>
                  </a:lnTo>
                  <a:lnTo>
                    <a:pt x="2941" y="1426"/>
                  </a:lnTo>
                  <a:lnTo>
                    <a:pt x="2941" y="1431"/>
                  </a:lnTo>
                  <a:lnTo>
                    <a:pt x="2941" y="1436"/>
                  </a:lnTo>
                  <a:lnTo>
                    <a:pt x="2941" y="1441"/>
                  </a:lnTo>
                  <a:lnTo>
                    <a:pt x="2941" y="1446"/>
                  </a:lnTo>
                  <a:lnTo>
                    <a:pt x="2941" y="1451"/>
                  </a:lnTo>
                  <a:lnTo>
                    <a:pt x="2941" y="1456"/>
                  </a:lnTo>
                  <a:lnTo>
                    <a:pt x="2941" y="1461"/>
                  </a:lnTo>
                  <a:lnTo>
                    <a:pt x="2941" y="1466"/>
                  </a:lnTo>
                  <a:lnTo>
                    <a:pt x="2941" y="1471"/>
                  </a:lnTo>
                  <a:lnTo>
                    <a:pt x="2941" y="1477"/>
                  </a:lnTo>
                  <a:lnTo>
                    <a:pt x="2941" y="1482"/>
                  </a:lnTo>
                  <a:lnTo>
                    <a:pt x="2941" y="1487"/>
                  </a:lnTo>
                  <a:lnTo>
                    <a:pt x="2941" y="1492"/>
                  </a:lnTo>
                  <a:lnTo>
                    <a:pt x="2941" y="1497"/>
                  </a:lnTo>
                  <a:lnTo>
                    <a:pt x="2941" y="1502"/>
                  </a:lnTo>
                  <a:lnTo>
                    <a:pt x="2941" y="1507"/>
                  </a:lnTo>
                  <a:lnTo>
                    <a:pt x="2941" y="1511"/>
                  </a:lnTo>
                  <a:moveTo>
                    <a:pt x="2938" y="1591"/>
                  </a:moveTo>
                  <a:lnTo>
                    <a:pt x="2938" y="1591"/>
                  </a:lnTo>
                  <a:lnTo>
                    <a:pt x="2937" y="1594"/>
                  </a:lnTo>
                  <a:lnTo>
                    <a:pt x="2937" y="1599"/>
                  </a:lnTo>
                  <a:lnTo>
                    <a:pt x="2937" y="1605"/>
                  </a:lnTo>
                  <a:lnTo>
                    <a:pt x="2936" y="1610"/>
                  </a:lnTo>
                  <a:lnTo>
                    <a:pt x="2936" y="1615"/>
                  </a:lnTo>
                  <a:lnTo>
                    <a:pt x="2936" y="1620"/>
                  </a:lnTo>
                  <a:lnTo>
                    <a:pt x="2935" y="1625"/>
                  </a:lnTo>
                  <a:lnTo>
                    <a:pt x="2935" y="1630"/>
                  </a:lnTo>
                  <a:lnTo>
                    <a:pt x="2934" y="1636"/>
                  </a:lnTo>
                  <a:lnTo>
                    <a:pt x="2934" y="1641"/>
                  </a:lnTo>
                  <a:lnTo>
                    <a:pt x="2933" y="1646"/>
                  </a:lnTo>
                  <a:lnTo>
                    <a:pt x="2933" y="1651"/>
                  </a:lnTo>
                  <a:lnTo>
                    <a:pt x="2932" y="1656"/>
                  </a:lnTo>
                  <a:lnTo>
                    <a:pt x="2932" y="1661"/>
                  </a:lnTo>
                  <a:lnTo>
                    <a:pt x="2931" y="1667"/>
                  </a:lnTo>
                  <a:lnTo>
                    <a:pt x="2931" y="1672"/>
                  </a:lnTo>
                  <a:lnTo>
                    <a:pt x="2930" y="1677"/>
                  </a:lnTo>
                  <a:lnTo>
                    <a:pt x="2930" y="1682"/>
                  </a:lnTo>
                  <a:lnTo>
                    <a:pt x="2929" y="1687"/>
                  </a:lnTo>
                  <a:lnTo>
                    <a:pt x="2928" y="1692"/>
                  </a:lnTo>
                  <a:lnTo>
                    <a:pt x="2928" y="1697"/>
                  </a:lnTo>
                  <a:moveTo>
                    <a:pt x="2916" y="1776"/>
                  </a:moveTo>
                  <a:lnTo>
                    <a:pt x="2916" y="1776"/>
                  </a:lnTo>
                  <a:lnTo>
                    <a:pt x="2916" y="1781"/>
                  </a:lnTo>
                  <a:lnTo>
                    <a:pt x="2915" y="1786"/>
                  </a:lnTo>
                  <a:lnTo>
                    <a:pt x="2914" y="1791"/>
                  </a:lnTo>
                  <a:lnTo>
                    <a:pt x="2913" y="1796"/>
                  </a:lnTo>
                  <a:lnTo>
                    <a:pt x="2912" y="1802"/>
                  </a:lnTo>
                  <a:lnTo>
                    <a:pt x="2911" y="1807"/>
                  </a:lnTo>
                  <a:lnTo>
                    <a:pt x="2910" y="1812"/>
                  </a:lnTo>
                  <a:lnTo>
                    <a:pt x="2909" y="1817"/>
                  </a:lnTo>
                  <a:lnTo>
                    <a:pt x="2908" y="1822"/>
                  </a:lnTo>
                  <a:lnTo>
                    <a:pt x="2907" y="1828"/>
                  </a:lnTo>
                  <a:lnTo>
                    <a:pt x="2906" y="1833"/>
                  </a:lnTo>
                  <a:lnTo>
                    <a:pt x="2905" y="1838"/>
                  </a:lnTo>
                  <a:lnTo>
                    <a:pt x="2904" y="1843"/>
                  </a:lnTo>
                  <a:lnTo>
                    <a:pt x="2903" y="1848"/>
                  </a:lnTo>
                  <a:lnTo>
                    <a:pt x="2902" y="1854"/>
                  </a:lnTo>
                  <a:lnTo>
                    <a:pt x="2901" y="1859"/>
                  </a:lnTo>
                  <a:lnTo>
                    <a:pt x="2900" y="1864"/>
                  </a:lnTo>
                  <a:lnTo>
                    <a:pt x="2899" y="1869"/>
                  </a:lnTo>
                  <a:lnTo>
                    <a:pt x="2897" y="1874"/>
                  </a:lnTo>
                  <a:lnTo>
                    <a:pt x="2896" y="1880"/>
                  </a:lnTo>
                  <a:lnTo>
                    <a:pt x="2896" y="1881"/>
                  </a:lnTo>
                  <a:moveTo>
                    <a:pt x="2877" y="1959"/>
                  </a:moveTo>
                  <a:lnTo>
                    <a:pt x="2877" y="1959"/>
                  </a:lnTo>
                  <a:lnTo>
                    <a:pt x="2876" y="1963"/>
                  </a:lnTo>
                  <a:lnTo>
                    <a:pt x="2874" y="1968"/>
                  </a:lnTo>
                  <a:lnTo>
                    <a:pt x="2873" y="1973"/>
                  </a:lnTo>
                  <a:lnTo>
                    <a:pt x="2871" y="1979"/>
                  </a:lnTo>
                  <a:lnTo>
                    <a:pt x="2870" y="1984"/>
                  </a:lnTo>
                  <a:lnTo>
                    <a:pt x="2868" y="1989"/>
                  </a:lnTo>
                  <a:lnTo>
                    <a:pt x="2867" y="1994"/>
                  </a:lnTo>
                  <a:lnTo>
                    <a:pt x="2865" y="1999"/>
                  </a:lnTo>
                  <a:lnTo>
                    <a:pt x="2864" y="2005"/>
                  </a:lnTo>
                  <a:lnTo>
                    <a:pt x="2862" y="2010"/>
                  </a:lnTo>
                  <a:lnTo>
                    <a:pt x="2861" y="2015"/>
                  </a:lnTo>
                  <a:lnTo>
                    <a:pt x="2859" y="2020"/>
                  </a:lnTo>
                  <a:lnTo>
                    <a:pt x="2858" y="2025"/>
                  </a:lnTo>
                  <a:lnTo>
                    <a:pt x="2856" y="2031"/>
                  </a:lnTo>
                  <a:lnTo>
                    <a:pt x="2854" y="2036"/>
                  </a:lnTo>
                  <a:lnTo>
                    <a:pt x="2853" y="2041"/>
                  </a:lnTo>
                  <a:lnTo>
                    <a:pt x="2851" y="2046"/>
                  </a:lnTo>
                  <a:lnTo>
                    <a:pt x="2849" y="2051"/>
                  </a:lnTo>
                  <a:lnTo>
                    <a:pt x="2848" y="2057"/>
                  </a:lnTo>
                  <a:lnTo>
                    <a:pt x="2846" y="2061"/>
                  </a:lnTo>
                  <a:moveTo>
                    <a:pt x="2820" y="2136"/>
                  </a:moveTo>
                  <a:lnTo>
                    <a:pt x="2820" y="2136"/>
                  </a:lnTo>
                  <a:lnTo>
                    <a:pt x="2819" y="2140"/>
                  </a:lnTo>
                  <a:lnTo>
                    <a:pt x="2817" y="2145"/>
                  </a:lnTo>
                  <a:lnTo>
                    <a:pt x="2815" y="2150"/>
                  </a:lnTo>
                  <a:lnTo>
                    <a:pt x="2813" y="2155"/>
                  </a:lnTo>
                  <a:lnTo>
                    <a:pt x="2811" y="2160"/>
                  </a:lnTo>
                  <a:lnTo>
                    <a:pt x="2809" y="2165"/>
                  </a:lnTo>
                  <a:lnTo>
                    <a:pt x="2807" y="2171"/>
                  </a:lnTo>
                  <a:lnTo>
                    <a:pt x="2805" y="2176"/>
                  </a:lnTo>
                  <a:lnTo>
                    <a:pt x="2803" y="2181"/>
                  </a:lnTo>
                  <a:lnTo>
                    <a:pt x="2801" y="2186"/>
                  </a:lnTo>
                  <a:lnTo>
                    <a:pt x="2798" y="2191"/>
                  </a:lnTo>
                  <a:lnTo>
                    <a:pt x="2796" y="2196"/>
                  </a:lnTo>
                  <a:lnTo>
                    <a:pt x="2794" y="2201"/>
                  </a:lnTo>
                  <a:lnTo>
                    <a:pt x="2792" y="2206"/>
                  </a:lnTo>
                  <a:lnTo>
                    <a:pt x="2790" y="2212"/>
                  </a:lnTo>
                  <a:lnTo>
                    <a:pt x="2788" y="2217"/>
                  </a:lnTo>
                  <a:lnTo>
                    <a:pt x="2786" y="2222"/>
                  </a:lnTo>
                  <a:lnTo>
                    <a:pt x="2784" y="2227"/>
                  </a:lnTo>
                  <a:lnTo>
                    <a:pt x="2781" y="2232"/>
                  </a:lnTo>
                  <a:lnTo>
                    <a:pt x="2780" y="2235"/>
                  </a:lnTo>
                  <a:moveTo>
                    <a:pt x="2746" y="2308"/>
                  </a:moveTo>
                  <a:lnTo>
                    <a:pt x="2746" y="2308"/>
                  </a:lnTo>
                  <a:lnTo>
                    <a:pt x="2745" y="2311"/>
                  </a:lnTo>
                  <a:lnTo>
                    <a:pt x="2742" y="2316"/>
                  </a:lnTo>
                  <a:lnTo>
                    <a:pt x="2740" y="2321"/>
                  </a:lnTo>
                  <a:lnTo>
                    <a:pt x="2737" y="2326"/>
                  </a:lnTo>
                  <a:lnTo>
                    <a:pt x="2735" y="2331"/>
                  </a:lnTo>
                  <a:lnTo>
                    <a:pt x="2733" y="2336"/>
                  </a:lnTo>
                  <a:lnTo>
                    <a:pt x="2730" y="2340"/>
                  </a:lnTo>
                  <a:lnTo>
                    <a:pt x="2728" y="2345"/>
                  </a:lnTo>
                  <a:lnTo>
                    <a:pt x="2725" y="2350"/>
                  </a:lnTo>
                  <a:lnTo>
                    <a:pt x="2723" y="2355"/>
                  </a:lnTo>
                  <a:lnTo>
                    <a:pt x="2720" y="2360"/>
                  </a:lnTo>
                  <a:lnTo>
                    <a:pt x="2718" y="2364"/>
                  </a:lnTo>
                  <a:lnTo>
                    <a:pt x="2715" y="2369"/>
                  </a:lnTo>
                  <a:lnTo>
                    <a:pt x="2713" y="2374"/>
                  </a:lnTo>
                  <a:lnTo>
                    <a:pt x="2710" y="2379"/>
                  </a:lnTo>
                  <a:lnTo>
                    <a:pt x="2708" y="2383"/>
                  </a:lnTo>
                  <a:lnTo>
                    <a:pt x="2705" y="2388"/>
                  </a:lnTo>
                  <a:lnTo>
                    <a:pt x="2702" y="2393"/>
                  </a:lnTo>
                  <a:lnTo>
                    <a:pt x="2700" y="2398"/>
                  </a:lnTo>
                  <a:lnTo>
                    <a:pt x="2697" y="2402"/>
                  </a:lnTo>
                  <a:lnTo>
                    <a:pt x="2697" y="2402"/>
                  </a:lnTo>
                  <a:moveTo>
                    <a:pt x="2657" y="2471"/>
                  </a:moveTo>
                  <a:lnTo>
                    <a:pt x="2657" y="2471"/>
                  </a:lnTo>
                  <a:lnTo>
                    <a:pt x="2657" y="2471"/>
                  </a:lnTo>
                  <a:lnTo>
                    <a:pt x="2654" y="2476"/>
                  </a:lnTo>
                  <a:lnTo>
                    <a:pt x="2651" y="2481"/>
                  </a:lnTo>
                  <a:lnTo>
                    <a:pt x="2648" y="2485"/>
                  </a:lnTo>
                  <a:lnTo>
                    <a:pt x="2646" y="2490"/>
                  </a:lnTo>
                  <a:lnTo>
                    <a:pt x="2643" y="2494"/>
                  </a:lnTo>
                  <a:lnTo>
                    <a:pt x="2640" y="2498"/>
                  </a:lnTo>
                  <a:lnTo>
                    <a:pt x="2637" y="2503"/>
                  </a:lnTo>
                  <a:lnTo>
                    <a:pt x="2634" y="2507"/>
                  </a:lnTo>
                  <a:lnTo>
                    <a:pt x="2631" y="2512"/>
                  </a:lnTo>
                  <a:lnTo>
                    <a:pt x="2629" y="2516"/>
                  </a:lnTo>
                  <a:lnTo>
                    <a:pt x="2626" y="2521"/>
                  </a:lnTo>
                  <a:lnTo>
                    <a:pt x="2623" y="2525"/>
                  </a:lnTo>
                  <a:lnTo>
                    <a:pt x="2620" y="2530"/>
                  </a:lnTo>
                  <a:lnTo>
                    <a:pt x="2617" y="2534"/>
                  </a:lnTo>
                  <a:lnTo>
                    <a:pt x="2614" y="2538"/>
                  </a:lnTo>
                  <a:lnTo>
                    <a:pt x="2611" y="2543"/>
                  </a:lnTo>
                  <a:lnTo>
                    <a:pt x="2608" y="2547"/>
                  </a:lnTo>
                  <a:lnTo>
                    <a:pt x="2605" y="2551"/>
                  </a:lnTo>
                  <a:lnTo>
                    <a:pt x="2602" y="2556"/>
                  </a:lnTo>
                  <a:lnTo>
                    <a:pt x="2599" y="2560"/>
                  </a:lnTo>
                  <a:lnTo>
                    <a:pt x="2599" y="2561"/>
                  </a:lnTo>
                  <a:moveTo>
                    <a:pt x="2552" y="2626"/>
                  </a:moveTo>
                  <a:lnTo>
                    <a:pt x="2552" y="2626"/>
                  </a:lnTo>
                  <a:lnTo>
                    <a:pt x="2550" y="2628"/>
                  </a:lnTo>
                  <a:lnTo>
                    <a:pt x="2547" y="2632"/>
                  </a:lnTo>
                  <a:lnTo>
                    <a:pt x="2544" y="2636"/>
                  </a:lnTo>
                  <a:lnTo>
                    <a:pt x="2541" y="2640"/>
                  </a:lnTo>
                  <a:lnTo>
                    <a:pt x="2538" y="2644"/>
                  </a:lnTo>
                  <a:lnTo>
                    <a:pt x="2534" y="2648"/>
                  </a:lnTo>
                  <a:lnTo>
                    <a:pt x="2531" y="2652"/>
                  </a:lnTo>
                  <a:lnTo>
                    <a:pt x="2528" y="2656"/>
                  </a:lnTo>
                  <a:lnTo>
                    <a:pt x="2525" y="2660"/>
                  </a:lnTo>
                  <a:lnTo>
                    <a:pt x="2521" y="2664"/>
                  </a:lnTo>
                  <a:lnTo>
                    <a:pt x="2518" y="2669"/>
                  </a:lnTo>
                  <a:lnTo>
                    <a:pt x="2515" y="2673"/>
                  </a:lnTo>
                  <a:lnTo>
                    <a:pt x="2512" y="2677"/>
                  </a:lnTo>
                  <a:lnTo>
                    <a:pt x="2508" y="2681"/>
                  </a:lnTo>
                  <a:lnTo>
                    <a:pt x="2505" y="2685"/>
                  </a:lnTo>
                  <a:lnTo>
                    <a:pt x="2502" y="2688"/>
                  </a:lnTo>
                  <a:lnTo>
                    <a:pt x="2499" y="2692"/>
                  </a:lnTo>
                  <a:lnTo>
                    <a:pt x="2495" y="2696"/>
                  </a:lnTo>
                  <a:lnTo>
                    <a:pt x="2492" y="2700"/>
                  </a:lnTo>
                  <a:lnTo>
                    <a:pt x="2489" y="2704"/>
                  </a:lnTo>
                  <a:lnTo>
                    <a:pt x="2485" y="2708"/>
                  </a:lnTo>
                  <a:lnTo>
                    <a:pt x="2485" y="2709"/>
                  </a:lnTo>
                  <a:moveTo>
                    <a:pt x="2432" y="2768"/>
                  </a:moveTo>
                  <a:lnTo>
                    <a:pt x="2432" y="2768"/>
                  </a:lnTo>
                  <a:lnTo>
                    <a:pt x="2431" y="2769"/>
                  </a:lnTo>
                  <a:lnTo>
                    <a:pt x="2427" y="2773"/>
                  </a:lnTo>
                  <a:lnTo>
                    <a:pt x="2424" y="2777"/>
                  </a:lnTo>
                  <a:lnTo>
                    <a:pt x="2420" y="2780"/>
                  </a:lnTo>
                  <a:lnTo>
                    <a:pt x="2417" y="2784"/>
                  </a:lnTo>
                  <a:lnTo>
                    <a:pt x="2413" y="2788"/>
                  </a:lnTo>
                  <a:lnTo>
                    <a:pt x="2410" y="2791"/>
                  </a:lnTo>
                  <a:lnTo>
                    <a:pt x="2406" y="2795"/>
                  </a:lnTo>
                  <a:lnTo>
                    <a:pt x="2403" y="2799"/>
                  </a:lnTo>
                  <a:lnTo>
                    <a:pt x="2399" y="2802"/>
                  </a:lnTo>
                  <a:lnTo>
                    <a:pt x="2396" y="2806"/>
                  </a:lnTo>
                  <a:lnTo>
                    <a:pt x="2392" y="2809"/>
                  </a:lnTo>
                  <a:lnTo>
                    <a:pt x="2389" y="2813"/>
                  </a:lnTo>
                  <a:lnTo>
                    <a:pt x="2385" y="2817"/>
                  </a:lnTo>
                  <a:lnTo>
                    <a:pt x="2381" y="2820"/>
                  </a:lnTo>
                  <a:lnTo>
                    <a:pt x="2378" y="2824"/>
                  </a:lnTo>
                  <a:lnTo>
                    <a:pt x="2374" y="2827"/>
                  </a:lnTo>
                  <a:lnTo>
                    <a:pt x="2371" y="2831"/>
                  </a:lnTo>
                  <a:lnTo>
                    <a:pt x="2367" y="2834"/>
                  </a:lnTo>
                  <a:lnTo>
                    <a:pt x="2363" y="2838"/>
                  </a:lnTo>
                  <a:lnTo>
                    <a:pt x="2360" y="2841"/>
                  </a:lnTo>
                  <a:lnTo>
                    <a:pt x="2357" y="2844"/>
                  </a:lnTo>
                  <a:moveTo>
                    <a:pt x="2298" y="2898"/>
                  </a:moveTo>
                  <a:lnTo>
                    <a:pt x="2298" y="2898"/>
                  </a:lnTo>
                  <a:lnTo>
                    <a:pt x="2297" y="2899"/>
                  </a:lnTo>
                  <a:lnTo>
                    <a:pt x="2293" y="2902"/>
                  </a:lnTo>
                  <a:lnTo>
                    <a:pt x="2289" y="2905"/>
                  </a:lnTo>
                  <a:lnTo>
                    <a:pt x="2286" y="2908"/>
                  </a:lnTo>
                  <a:lnTo>
                    <a:pt x="2282" y="2912"/>
                  </a:lnTo>
                  <a:lnTo>
                    <a:pt x="2278" y="2915"/>
                  </a:lnTo>
                  <a:lnTo>
                    <a:pt x="2274" y="2918"/>
                  </a:lnTo>
                  <a:lnTo>
                    <a:pt x="2270" y="2921"/>
                  </a:lnTo>
                  <a:lnTo>
                    <a:pt x="2267" y="2924"/>
                  </a:lnTo>
                  <a:lnTo>
                    <a:pt x="2263" y="2928"/>
                  </a:lnTo>
                  <a:lnTo>
                    <a:pt x="2259" y="2931"/>
                  </a:lnTo>
                  <a:lnTo>
                    <a:pt x="2255" y="2934"/>
                  </a:lnTo>
                  <a:lnTo>
                    <a:pt x="2251" y="2937"/>
                  </a:lnTo>
                  <a:lnTo>
                    <a:pt x="2247" y="2940"/>
                  </a:lnTo>
                  <a:lnTo>
                    <a:pt x="2243" y="2943"/>
                  </a:lnTo>
                  <a:lnTo>
                    <a:pt x="2240" y="2946"/>
                  </a:lnTo>
                  <a:lnTo>
                    <a:pt x="2236" y="2949"/>
                  </a:lnTo>
                  <a:lnTo>
                    <a:pt x="2232" y="2953"/>
                  </a:lnTo>
                  <a:lnTo>
                    <a:pt x="2228" y="2956"/>
                  </a:lnTo>
                  <a:lnTo>
                    <a:pt x="2224" y="2959"/>
                  </a:lnTo>
                  <a:lnTo>
                    <a:pt x="2220" y="2962"/>
                  </a:lnTo>
                  <a:lnTo>
                    <a:pt x="2216" y="2965"/>
                  </a:lnTo>
                  <a:lnTo>
                    <a:pt x="2215" y="2966"/>
                  </a:lnTo>
                  <a:moveTo>
                    <a:pt x="2150" y="3013"/>
                  </a:moveTo>
                  <a:lnTo>
                    <a:pt x="2150" y="3013"/>
                  </a:lnTo>
                  <a:lnTo>
                    <a:pt x="2149" y="3014"/>
                  </a:lnTo>
                  <a:lnTo>
                    <a:pt x="2145" y="3017"/>
                  </a:lnTo>
                  <a:lnTo>
                    <a:pt x="2141" y="3019"/>
                  </a:lnTo>
                  <a:lnTo>
                    <a:pt x="2137" y="3022"/>
                  </a:lnTo>
                  <a:lnTo>
                    <a:pt x="2133" y="3025"/>
                  </a:lnTo>
                  <a:lnTo>
                    <a:pt x="2129" y="3028"/>
                  </a:lnTo>
                  <a:lnTo>
                    <a:pt x="2124" y="3030"/>
                  </a:lnTo>
                  <a:lnTo>
                    <a:pt x="2120" y="3033"/>
                  </a:lnTo>
                  <a:lnTo>
                    <a:pt x="2116" y="3036"/>
                  </a:lnTo>
                  <a:lnTo>
                    <a:pt x="2112" y="3038"/>
                  </a:lnTo>
                  <a:lnTo>
                    <a:pt x="2108" y="3041"/>
                  </a:lnTo>
                  <a:lnTo>
                    <a:pt x="2104" y="3044"/>
                  </a:lnTo>
                  <a:lnTo>
                    <a:pt x="2100" y="3046"/>
                  </a:lnTo>
                  <a:lnTo>
                    <a:pt x="2096" y="3049"/>
                  </a:lnTo>
                  <a:lnTo>
                    <a:pt x="2092" y="3051"/>
                  </a:lnTo>
                  <a:lnTo>
                    <a:pt x="2088" y="3054"/>
                  </a:lnTo>
                  <a:lnTo>
                    <a:pt x="2084" y="3057"/>
                  </a:lnTo>
                  <a:lnTo>
                    <a:pt x="2080" y="3059"/>
                  </a:lnTo>
                  <a:lnTo>
                    <a:pt x="2075" y="3062"/>
                  </a:lnTo>
                  <a:lnTo>
                    <a:pt x="2071" y="3064"/>
                  </a:lnTo>
                  <a:lnTo>
                    <a:pt x="2067" y="3067"/>
                  </a:lnTo>
                  <a:lnTo>
                    <a:pt x="2063" y="3069"/>
                  </a:lnTo>
                  <a:lnTo>
                    <a:pt x="2061" y="3071"/>
                  </a:lnTo>
                  <a:moveTo>
                    <a:pt x="1991" y="3110"/>
                  </a:moveTo>
                  <a:lnTo>
                    <a:pt x="1991" y="3110"/>
                  </a:lnTo>
                  <a:lnTo>
                    <a:pt x="1988" y="3112"/>
                  </a:lnTo>
                  <a:lnTo>
                    <a:pt x="1983" y="3114"/>
                  </a:lnTo>
                  <a:lnTo>
                    <a:pt x="1979" y="3117"/>
                  </a:lnTo>
                  <a:lnTo>
                    <a:pt x="1975" y="3119"/>
                  </a:lnTo>
                  <a:lnTo>
                    <a:pt x="1971" y="3121"/>
                  </a:lnTo>
                  <a:lnTo>
                    <a:pt x="1966" y="3123"/>
                  </a:lnTo>
                  <a:lnTo>
                    <a:pt x="1962" y="3125"/>
                  </a:lnTo>
                  <a:lnTo>
                    <a:pt x="1958" y="3128"/>
                  </a:lnTo>
                  <a:lnTo>
                    <a:pt x="1954" y="3130"/>
                  </a:lnTo>
                  <a:lnTo>
                    <a:pt x="1949" y="3132"/>
                  </a:lnTo>
                  <a:lnTo>
                    <a:pt x="1945" y="3134"/>
                  </a:lnTo>
                  <a:lnTo>
                    <a:pt x="1941" y="3136"/>
                  </a:lnTo>
                  <a:lnTo>
                    <a:pt x="1936" y="3138"/>
                  </a:lnTo>
                  <a:lnTo>
                    <a:pt x="1932" y="3140"/>
                  </a:lnTo>
                  <a:lnTo>
                    <a:pt x="1928" y="3142"/>
                  </a:lnTo>
                  <a:lnTo>
                    <a:pt x="1923" y="3144"/>
                  </a:lnTo>
                  <a:lnTo>
                    <a:pt x="1919" y="3146"/>
                  </a:lnTo>
                  <a:lnTo>
                    <a:pt x="1915" y="3149"/>
                  </a:lnTo>
                  <a:lnTo>
                    <a:pt x="1911" y="3151"/>
                  </a:lnTo>
                  <a:lnTo>
                    <a:pt x="1906" y="3153"/>
                  </a:lnTo>
                  <a:lnTo>
                    <a:pt x="1902" y="3154"/>
                  </a:lnTo>
                  <a:lnTo>
                    <a:pt x="1898" y="3156"/>
                  </a:lnTo>
                  <a:lnTo>
                    <a:pt x="1896" y="3157"/>
                  </a:lnTo>
                  <a:moveTo>
                    <a:pt x="1822" y="3188"/>
                  </a:moveTo>
                  <a:lnTo>
                    <a:pt x="1822" y="3188"/>
                  </a:lnTo>
                  <a:lnTo>
                    <a:pt x="1819" y="3189"/>
                  </a:lnTo>
                  <a:lnTo>
                    <a:pt x="1815" y="3191"/>
                  </a:lnTo>
                  <a:lnTo>
                    <a:pt x="1810" y="3193"/>
                  </a:lnTo>
                  <a:lnTo>
                    <a:pt x="1806" y="3195"/>
                  </a:lnTo>
                  <a:lnTo>
                    <a:pt x="1801" y="3196"/>
                  </a:lnTo>
                  <a:lnTo>
                    <a:pt x="1797" y="3198"/>
                  </a:lnTo>
                  <a:lnTo>
                    <a:pt x="1793" y="3199"/>
                  </a:lnTo>
                  <a:lnTo>
                    <a:pt x="1788" y="3201"/>
                  </a:lnTo>
                  <a:lnTo>
                    <a:pt x="1784" y="3203"/>
                  </a:lnTo>
                  <a:lnTo>
                    <a:pt x="1779" y="3204"/>
                  </a:lnTo>
                  <a:lnTo>
                    <a:pt x="1775" y="3206"/>
                  </a:lnTo>
                  <a:lnTo>
                    <a:pt x="1770" y="3207"/>
                  </a:lnTo>
                  <a:lnTo>
                    <a:pt x="1766" y="3209"/>
                  </a:lnTo>
                  <a:lnTo>
                    <a:pt x="1761" y="3210"/>
                  </a:lnTo>
                  <a:lnTo>
                    <a:pt x="1757" y="3212"/>
                  </a:lnTo>
                  <a:lnTo>
                    <a:pt x="1753" y="3213"/>
                  </a:lnTo>
                  <a:lnTo>
                    <a:pt x="1748" y="3215"/>
                  </a:lnTo>
                  <a:lnTo>
                    <a:pt x="1744" y="3216"/>
                  </a:lnTo>
                  <a:lnTo>
                    <a:pt x="1739" y="3218"/>
                  </a:lnTo>
                  <a:lnTo>
                    <a:pt x="1735" y="3219"/>
                  </a:lnTo>
                  <a:lnTo>
                    <a:pt x="1730" y="3221"/>
                  </a:lnTo>
                  <a:lnTo>
                    <a:pt x="1726" y="3222"/>
                  </a:lnTo>
                  <a:lnTo>
                    <a:pt x="1721" y="3223"/>
                  </a:lnTo>
                  <a:lnTo>
                    <a:pt x="1721" y="3223"/>
                  </a:lnTo>
                  <a:moveTo>
                    <a:pt x="1644" y="3245"/>
                  </a:moveTo>
                  <a:lnTo>
                    <a:pt x="1644" y="3245"/>
                  </a:lnTo>
                  <a:lnTo>
                    <a:pt x="1640" y="3246"/>
                  </a:lnTo>
                  <a:lnTo>
                    <a:pt x="1636" y="3247"/>
                  </a:lnTo>
                  <a:lnTo>
                    <a:pt x="1631" y="3248"/>
                  </a:lnTo>
                  <a:lnTo>
                    <a:pt x="1627" y="3249"/>
                  </a:lnTo>
                  <a:lnTo>
                    <a:pt x="1622" y="3250"/>
                  </a:lnTo>
                  <a:lnTo>
                    <a:pt x="1618" y="3251"/>
                  </a:lnTo>
                  <a:lnTo>
                    <a:pt x="1613" y="3252"/>
                  </a:lnTo>
                  <a:lnTo>
                    <a:pt x="1609" y="3253"/>
                  </a:lnTo>
                  <a:lnTo>
                    <a:pt x="1604" y="3254"/>
                  </a:lnTo>
                  <a:lnTo>
                    <a:pt x="1600" y="3255"/>
                  </a:lnTo>
                  <a:lnTo>
                    <a:pt x="1595" y="3256"/>
                  </a:lnTo>
                  <a:lnTo>
                    <a:pt x="1591" y="3257"/>
                  </a:lnTo>
                  <a:lnTo>
                    <a:pt x="1586" y="3258"/>
                  </a:lnTo>
                  <a:lnTo>
                    <a:pt x="1582" y="3259"/>
                  </a:lnTo>
                  <a:lnTo>
                    <a:pt x="1577" y="3260"/>
                  </a:lnTo>
                  <a:lnTo>
                    <a:pt x="1572" y="3261"/>
                  </a:lnTo>
                  <a:lnTo>
                    <a:pt x="1568" y="3262"/>
                  </a:lnTo>
                  <a:lnTo>
                    <a:pt x="1563" y="3263"/>
                  </a:lnTo>
                  <a:lnTo>
                    <a:pt x="1559" y="3263"/>
                  </a:lnTo>
                  <a:lnTo>
                    <a:pt x="1554" y="3264"/>
                  </a:lnTo>
                  <a:lnTo>
                    <a:pt x="1550" y="3265"/>
                  </a:lnTo>
                  <a:lnTo>
                    <a:pt x="1545" y="3266"/>
                  </a:lnTo>
                  <a:lnTo>
                    <a:pt x="1541" y="3267"/>
                  </a:lnTo>
                  <a:lnTo>
                    <a:pt x="1540" y="3267"/>
                  </a:lnTo>
                  <a:moveTo>
                    <a:pt x="1460" y="3278"/>
                  </a:moveTo>
                  <a:lnTo>
                    <a:pt x="1460" y="3278"/>
                  </a:lnTo>
                  <a:lnTo>
                    <a:pt x="1458" y="3278"/>
                  </a:lnTo>
                  <a:lnTo>
                    <a:pt x="1454" y="3278"/>
                  </a:lnTo>
                  <a:lnTo>
                    <a:pt x="1449" y="3279"/>
                  </a:lnTo>
                  <a:lnTo>
                    <a:pt x="1444" y="3279"/>
                  </a:lnTo>
                  <a:lnTo>
                    <a:pt x="1440" y="3280"/>
                  </a:lnTo>
                  <a:lnTo>
                    <a:pt x="1435" y="3280"/>
                  </a:lnTo>
                  <a:lnTo>
                    <a:pt x="1431" y="3281"/>
                  </a:lnTo>
                  <a:lnTo>
                    <a:pt x="1426" y="3281"/>
                  </a:lnTo>
                  <a:lnTo>
                    <a:pt x="1421" y="3281"/>
                  </a:lnTo>
                  <a:lnTo>
                    <a:pt x="1417" y="3282"/>
                  </a:lnTo>
                  <a:lnTo>
                    <a:pt x="1412" y="3282"/>
                  </a:lnTo>
                  <a:lnTo>
                    <a:pt x="1408" y="3282"/>
                  </a:lnTo>
                  <a:lnTo>
                    <a:pt x="1403" y="3283"/>
                  </a:lnTo>
                  <a:lnTo>
                    <a:pt x="1399" y="3283"/>
                  </a:lnTo>
                  <a:lnTo>
                    <a:pt x="1394" y="3283"/>
                  </a:lnTo>
                  <a:lnTo>
                    <a:pt x="1389" y="3283"/>
                  </a:lnTo>
                  <a:lnTo>
                    <a:pt x="1385" y="3284"/>
                  </a:lnTo>
                  <a:lnTo>
                    <a:pt x="1380" y="3284"/>
                  </a:lnTo>
                  <a:lnTo>
                    <a:pt x="1376" y="3284"/>
                  </a:lnTo>
                  <a:lnTo>
                    <a:pt x="1371" y="3284"/>
                  </a:lnTo>
                  <a:lnTo>
                    <a:pt x="1366" y="3285"/>
                  </a:lnTo>
                  <a:lnTo>
                    <a:pt x="1362" y="3285"/>
                  </a:lnTo>
                  <a:lnTo>
                    <a:pt x="1357" y="3285"/>
                  </a:lnTo>
                  <a:lnTo>
                    <a:pt x="1354" y="3285"/>
                  </a:lnTo>
                  <a:moveTo>
                    <a:pt x="1274" y="3285"/>
                  </a:moveTo>
                  <a:lnTo>
                    <a:pt x="1274" y="3285"/>
                  </a:lnTo>
                  <a:lnTo>
                    <a:pt x="1270" y="3284"/>
                  </a:lnTo>
                  <a:lnTo>
                    <a:pt x="1265" y="3284"/>
                  </a:lnTo>
                  <a:lnTo>
                    <a:pt x="1261" y="3284"/>
                  </a:lnTo>
                  <a:lnTo>
                    <a:pt x="1256" y="3284"/>
                  </a:lnTo>
                  <a:lnTo>
                    <a:pt x="1251" y="3284"/>
                  </a:lnTo>
                  <a:lnTo>
                    <a:pt x="1247" y="3283"/>
                  </a:lnTo>
                  <a:lnTo>
                    <a:pt x="1242" y="3283"/>
                  </a:lnTo>
                  <a:lnTo>
                    <a:pt x="1238" y="3283"/>
                  </a:lnTo>
                  <a:lnTo>
                    <a:pt x="1233" y="3283"/>
                  </a:lnTo>
                  <a:lnTo>
                    <a:pt x="1228" y="3282"/>
                  </a:lnTo>
                  <a:lnTo>
                    <a:pt x="1224" y="3282"/>
                  </a:lnTo>
                  <a:lnTo>
                    <a:pt x="1219" y="3282"/>
                  </a:lnTo>
                  <a:lnTo>
                    <a:pt x="1215" y="3281"/>
                  </a:lnTo>
                  <a:lnTo>
                    <a:pt x="1210" y="3281"/>
                  </a:lnTo>
                  <a:lnTo>
                    <a:pt x="1205" y="3280"/>
                  </a:lnTo>
                  <a:lnTo>
                    <a:pt x="1201" y="3280"/>
                  </a:lnTo>
                  <a:lnTo>
                    <a:pt x="1196" y="3280"/>
                  </a:lnTo>
                  <a:lnTo>
                    <a:pt x="1192" y="3279"/>
                  </a:lnTo>
                  <a:lnTo>
                    <a:pt x="1187" y="3279"/>
                  </a:lnTo>
                  <a:lnTo>
                    <a:pt x="1182" y="3278"/>
                  </a:lnTo>
                  <a:lnTo>
                    <a:pt x="1178" y="3278"/>
                  </a:lnTo>
                  <a:lnTo>
                    <a:pt x="1173" y="3277"/>
                  </a:lnTo>
                  <a:lnTo>
                    <a:pt x="1169" y="3277"/>
                  </a:lnTo>
                  <a:lnTo>
                    <a:pt x="1168" y="3276"/>
                  </a:lnTo>
                  <a:moveTo>
                    <a:pt x="1089" y="3264"/>
                  </a:moveTo>
                  <a:lnTo>
                    <a:pt x="1089" y="3264"/>
                  </a:lnTo>
                  <a:lnTo>
                    <a:pt x="1086" y="3264"/>
                  </a:lnTo>
                  <a:lnTo>
                    <a:pt x="1082" y="3263"/>
                  </a:lnTo>
                  <a:lnTo>
                    <a:pt x="1077" y="3262"/>
                  </a:lnTo>
                  <a:lnTo>
                    <a:pt x="1073" y="3261"/>
                  </a:lnTo>
                  <a:lnTo>
                    <a:pt x="1068" y="3261"/>
                  </a:lnTo>
                  <a:lnTo>
                    <a:pt x="1064" y="3260"/>
                  </a:lnTo>
                  <a:lnTo>
                    <a:pt x="1059" y="3259"/>
                  </a:lnTo>
                  <a:lnTo>
                    <a:pt x="1055" y="3258"/>
                  </a:lnTo>
                  <a:lnTo>
                    <a:pt x="1050" y="3257"/>
                  </a:lnTo>
                  <a:lnTo>
                    <a:pt x="1045" y="3256"/>
                  </a:lnTo>
                  <a:lnTo>
                    <a:pt x="1041" y="3255"/>
                  </a:lnTo>
                  <a:lnTo>
                    <a:pt x="1036" y="3254"/>
                  </a:lnTo>
                  <a:lnTo>
                    <a:pt x="1032" y="3253"/>
                  </a:lnTo>
                  <a:lnTo>
                    <a:pt x="1027" y="3252"/>
                  </a:lnTo>
                  <a:lnTo>
                    <a:pt x="1023" y="3250"/>
                  </a:lnTo>
                  <a:lnTo>
                    <a:pt x="1018" y="3249"/>
                  </a:lnTo>
                  <a:lnTo>
                    <a:pt x="1014" y="3248"/>
                  </a:lnTo>
                  <a:lnTo>
                    <a:pt x="1009" y="3247"/>
                  </a:lnTo>
                  <a:lnTo>
                    <a:pt x="1005" y="3246"/>
                  </a:lnTo>
                  <a:lnTo>
                    <a:pt x="1000" y="3245"/>
                  </a:lnTo>
                  <a:lnTo>
                    <a:pt x="996" y="3244"/>
                  </a:lnTo>
                  <a:lnTo>
                    <a:pt x="991" y="3242"/>
                  </a:lnTo>
                  <a:lnTo>
                    <a:pt x="987" y="3241"/>
                  </a:lnTo>
                  <a:lnTo>
                    <a:pt x="985" y="3241"/>
                  </a:lnTo>
                  <a:moveTo>
                    <a:pt x="908" y="3217"/>
                  </a:moveTo>
                  <a:lnTo>
                    <a:pt x="908" y="3217"/>
                  </a:lnTo>
                  <a:lnTo>
                    <a:pt x="906" y="3216"/>
                  </a:lnTo>
                  <a:lnTo>
                    <a:pt x="901" y="3215"/>
                  </a:lnTo>
                  <a:lnTo>
                    <a:pt x="897" y="3213"/>
                  </a:lnTo>
                  <a:lnTo>
                    <a:pt x="892" y="3211"/>
                  </a:lnTo>
                  <a:lnTo>
                    <a:pt x="888" y="3210"/>
                  </a:lnTo>
                  <a:lnTo>
                    <a:pt x="883" y="3208"/>
                  </a:lnTo>
                  <a:lnTo>
                    <a:pt x="879" y="3206"/>
                  </a:lnTo>
                  <a:lnTo>
                    <a:pt x="874" y="3205"/>
                  </a:lnTo>
                  <a:lnTo>
                    <a:pt x="870" y="3203"/>
                  </a:lnTo>
                  <a:lnTo>
                    <a:pt x="866" y="3201"/>
                  </a:lnTo>
                  <a:lnTo>
                    <a:pt x="861" y="3200"/>
                  </a:lnTo>
                  <a:lnTo>
                    <a:pt x="857" y="3198"/>
                  </a:lnTo>
                  <a:lnTo>
                    <a:pt x="852" y="3196"/>
                  </a:lnTo>
                  <a:lnTo>
                    <a:pt x="848" y="3194"/>
                  </a:lnTo>
                  <a:lnTo>
                    <a:pt x="843" y="3193"/>
                  </a:lnTo>
                  <a:lnTo>
                    <a:pt x="839" y="3191"/>
                  </a:lnTo>
                  <a:lnTo>
                    <a:pt x="835" y="3189"/>
                  </a:lnTo>
                  <a:lnTo>
                    <a:pt x="830" y="3187"/>
                  </a:lnTo>
                  <a:lnTo>
                    <a:pt x="826" y="3185"/>
                  </a:lnTo>
                  <a:lnTo>
                    <a:pt x="822" y="3183"/>
                  </a:lnTo>
                  <a:lnTo>
                    <a:pt x="817" y="3182"/>
                  </a:lnTo>
                  <a:lnTo>
                    <a:pt x="813" y="3180"/>
                  </a:lnTo>
                  <a:lnTo>
                    <a:pt x="809" y="3178"/>
                  </a:lnTo>
                  <a:moveTo>
                    <a:pt x="737" y="3143"/>
                  </a:moveTo>
                  <a:lnTo>
                    <a:pt x="737" y="3143"/>
                  </a:lnTo>
                  <a:lnTo>
                    <a:pt x="736" y="3143"/>
                  </a:lnTo>
                  <a:lnTo>
                    <a:pt x="732" y="3141"/>
                  </a:lnTo>
                  <a:lnTo>
                    <a:pt x="728" y="3139"/>
                  </a:lnTo>
                  <a:lnTo>
                    <a:pt x="724" y="3136"/>
                  </a:lnTo>
                  <a:lnTo>
                    <a:pt x="720" y="3134"/>
                  </a:lnTo>
                  <a:lnTo>
                    <a:pt x="716" y="3132"/>
                  </a:lnTo>
                  <a:lnTo>
                    <a:pt x="712" y="3130"/>
                  </a:lnTo>
                  <a:lnTo>
                    <a:pt x="708" y="3127"/>
                  </a:lnTo>
                  <a:lnTo>
                    <a:pt x="704" y="3125"/>
                  </a:lnTo>
                  <a:lnTo>
                    <a:pt x="700" y="3123"/>
                  </a:lnTo>
                  <a:lnTo>
                    <a:pt x="695" y="3120"/>
                  </a:lnTo>
                  <a:lnTo>
                    <a:pt x="691" y="3118"/>
                  </a:lnTo>
                  <a:lnTo>
                    <a:pt x="687" y="3116"/>
                  </a:lnTo>
                  <a:lnTo>
                    <a:pt x="683" y="3113"/>
                  </a:lnTo>
                  <a:lnTo>
                    <a:pt x="679" y="3111"/>
                  </a:lnTo>
                  <a:lnTo>
                    <a:pt x="675" y="3109"/>
                  </a:lnTo>
                  <a:lnTo>
                    <a:pt x="671" y="3106"/>
                  </a:lnTo>
                  <a:lnTo>
                    <a:pt x="667" y="3104"/>
                  </a:lnTo>
                  <a:lnTo>
                    <a:pt x="663" y="3102"/>
                  </a:lnTo>
                  <a:lnTo>
                    <a:pt x="659" y="3099"/>
                  </a:lnTo>
                  <a:lnTo>
                    <a:pt x="656" y="3097"/>
                  </a:lnTo>
                  <a:lnTo>
                    <a:pt x="652" y="3094"/>
                  </a:lnTo>
                  <a:lnTo>
                    <a:pt x="648" y="3092"/>
                  </a:lnTo>
                  <a:lnTo>
                    <a:pt x="645" y="3090"/>
                  </a:lnTo>
                  <a:moveTo>
                    <a:pt x="579" y="3045"/>
                  </a:moveTo>
                  <a:lnTo>
                    <a:pt x="579" y="3045"/>
                  </a:lnTo>
                  <a:lnTo>
                    <a:pt x="575" y="3042"/>
                  </a:lnTo>
                  <a:lnTo>
                    <a:pt x="571" y="3039"/>
                  </a:lnTo>
                  <a:lnTo>
                    <a:pt x="568" y="3037"/>
                  </a:lnTo>
                  <a:lnTo>
                    <a:pt x="564" y="3034"/>
                  </a:lnTo>
                  <a:lnTo>
                    <a:pt x="560" y="3031"/>
                  </a:lnTo>
                  <a:lnTo>
                    <a:pt x="557" y="3028"/>
                  </a:lnTo>
                  <a:lnTo>
                    <a:pt x="553" y="3025"/>
                  </a:lnTo>
                  <a:lnTo>
                    <a:pt x="549" y="3023"/>
                  </a:lnTo>
                  <a:lnTo>
                    <a:pt x="546" y="3020"/>
                  </a:lnTo>
                  <a:lnTo>
                    <a:pt x="542" y="3017"/>
                  </a:lnTo>
                  <a:lnTo>
                    <a:pt x="538" y="3014"/>
                  </a:lnTo>
                  <a:lnTo>
                    <a:pt x="535" y="3011"/>
                  </a:lnTo>
                  <a:lnTo>
                    <a:pt x="531" y="3008"/>
                  </a:lnTo>
                  <a:lnTo>
                    <a:pt x="528" y="3005"/>
                  </a:lnTo>
                  <a:lnTo>
                    <a:pt x="524" y="3003"/>
                  </a:lnTo>
                  <a:lnTo>
                    <a:pt x="521" y="3000"/>
                  </a:lnTo>
                  <a:lnTo>
                    <a:pt x="517" y="2997"/>
                  </a:lnTo>
                  <a:lnTo>
                    <a:pt x="513" y="2994"/>
                  </a:lnTo>
                  <a:lnTo>
                    <a:pt x="510" y="2991"/>
                  </a:lnTo>
                  <a:lnTo>
                    <a:pt x="506" y="2988"/>
                  </a:lnTo>
                  <a:lnTo>
                    <a:pt x="503" y="2985"/>
                  </a:lnTo>
                  <a:lnTo>
                    <a:pt x="499" y="2982"/>
                  </a:lnTo>
                  <a:lnTo>
                    <a:pt x="496" y="2979"/>
                  </a:lnTo>
                  <a:lnTo>
                    <a:pt x="495" y="2978"/>
                  </a:lnTo>
                  <a:moveTo>
                    <a:pt x="437" y="2924"/>
                  </a:moveTo>
                  <a:lnTo>
                    <a:pt x="437" y="2924"/>
                  </a:lnTo>
                  <a:lnTo>
                    <a:pt x="435" y="2923"/>
                  </a:lnTo>
                  <a:lnTo>
                    <a:pt x="432" y="2919"/>
                  </a:lnTo>
                  <a:lnTo>
                    <a:pt x="429" y="2916"/>
                  </a:lnTo>
                  <a:lnTo>
                    <a:pt x="425" y="2913"/>
                  </a:lnTo>
                  <a:lnTo>
                    <a:pt x="422" y="2910"/>
                  </a:lnTo>
                  <a:lnTo>
                    <a:pt x="419" y="2906"/>
                  </a:lnTo>
                  <a:lnTo>
                    <a:pt x="416" y="2903"/>
                  </a:lnTo>
                  <a:lnTo>
                    <a:pt x="412" y="2900"/>
                  </a:lnTo>
                  <a:lnTo>
                    <a:pt x="409" y="2896"/>
                  </a:lnTo>
                  <a:lnTo>
                    <a:pt x="406" y="2893"/>
                  </a:lnTo>
                  <a:lnTo>
                    <a:pt x="403" y="2890"/>
                  </a:lnTo>
                  <a:lnTo>
                    <a:pt x="400" y="2886"/>
                  </a:lnTo>
                  <a:lnTo>
                    <a:pt x="397" y="2883"/>
                  </a:lnTo>
                  <a:lnTo>
                    <a:pt x="394" y="2880"/>
                  </a:lnTo>
                  <a:lnTo>
                    <a:pt x="390" y="2876"/>
                  </a:lnTo>
                  <a:lnTo>
                    <a:pt x="387" y="2873"/>
                  </a:lnTo>
                  <a:lnTo>
                    <a:pt x="384" y="2869"/>
                  </a:lnTo>
                  <a:lnTo>
                    <a:pt x="381" y="2866"/>
                  </a:lnTo>
                  <a:lnTo>
                    <a:pt x="378" y="2863"/>
                  </a:lnTo>
                  <a:lnTo>
                    <a:pt x="375" y="2859"/>
                  </a:lnTo>
                  <a:lnTo>
                    <a:pt x="372" y="2856"/>
                  </a:lnTo>
                  <a:lnTo>
                    <a:pt x="369" y="2852"/>
                  </a:lnTo>
                  <a:lnTo>
                    <a:pt x="366" y="2849"/>
                  </a:lnTo>
                  <a:lnTo>
                    <a:pt x="364" y="2846"/>
                  </a:lnTo>
                  <a:moveTo>
                    <a:pt x="313" y="2784"/>
                  </a:moveTo>
                  <a:lnTo>
                    <a:pt x="313" y="2784"/>
                  </a:lnTo>
                  <a:lnTo>
                    <a:pt x="310" y="2781"/>
                  </a:lnTo>
                  <a:lnTo>
                    <a:pt x="308" y="2777"/>
                  </a:lnTo>
                  <a:lnTo>
                    <a:pt x="305" y="2773"/>
                  </a:lnTo>
                  <a:lnTo>
                    <a:pt x="302" y="2770"/>
                  </a:lnTo>
                  <a:lnTo>
                    <a:pt x="299" y="2766"/>
                  </a:lnTo>
                  <a:lnTo>
                    <a:pt x="297" y="2762"/>
                  </a:lnTo>
                  <a:lnTo>
                    <a:pt x="294" y="2758"/>
                  </a:lnTo>
                  <a:lnTo>
                    <a:pt x="291" y="2755"/>
                  </a:lnTo>
                  <a:lnTo>
                    <a:pt x="288" y="2751"/>
                  </a:lnTo>
                  <a:lnTo>
                    <a:pt x="286" y="2747"/>
                  </a:lnTo>
                  <a:lnTo>
                    <a:pt x="283" y="2743"/>
                  </a:lnTo>
                  <a:lnTo>
                    <a:pt x="280" y="2740"/>
                  </a:lnTo>
                  <a:lnTo>
                    <a:pt x="278" y="2736"/>
                  </a:lnTo>
                  <a:lnTo>
                    <a:pt x="275" y="2732"/>
                  </a:lnTo>
                  <a:lnTo>
                    <a:pt x="272" y="2728"/>
                  </a:lnTo>
                  <a:lnTo>
                    <a:pt x="270" y="2724"/>
                  </a:lnTo>
                  <a:lnTo>
                    <a:pt x="267" y="2721"/>
                  </a:lnTo>
                  <a:lnTo>
                    <a:pt x="265" y="2717"/>
                  </a:lnTo>
                  <a:lnTo>
                    <a:pt x="262" y="2713"/>
                  </a:lnTo>
                  <a:lnTo>
                    <a:pt x="259" y="2709"/>
                  </a:lnTo>
                  <a:lnTo>
                    <a:pt x="257" y="2705"/>
                  </a:lnTo>
                  <a:lnTo>
                    <a:pt x="254" y="2701"/>
                  </a:lnTo>
                  <a:lnTo>
                    <a:pt x="252" y="2697"/>
                  </a:lnTo>
                  <a:lnTo>
                    <a:pt x="252" y="2697"/>
                  </a:lnTo>
                  <a:moveTo>
                    <a:pt x="210" y="2629"/>
                  </a:moveTo>
                  <a:lnTo>
                    <a:pt x="210" y="2629"/>
                  </a:lnTo>
                  <a:lnTo>
                    <a:pt x="208" y="2626"/>
                  </a:lnTo>
                  <a:lnTo>
                    <a:pt x="206" y="2622"/>
                  </a:lnTo>
                  <a:lnTo>
                    <a:pt x="203" y="2618"/>
                  </a:lnTo>
                  <a:lnTo>
                    <a:pt x="201" y="2613"/>
                  </a:lnTo>
                  <a:lnTo>
                    <a:pt x="199" y="2609"/>
                  </a:lnTo>
                  <a:lnTo>
                    <a:pt x="196" y="2605"/>
                  </a:lnTo>
                  <a:lnTo>
                    <a:pt x="194" y="2601"/>
                  </a:lnTo>
                  <a:lnTo>
                    <a:pt x="192" y="2597"/>
                  </a:lnTo>
                  <a:lnTo>
                    <a:pt x="190" y="2593"/>
                  </a:lnTo>
                  <a:lnTo>
                    <a:pt x="188" y="2589"/>
                  </a:lnTo>
                  <a:lnTo>
                    <a:pt x="185" y="2585"/>
                  </a:lnTo>
                  <a:lnTo>
                    <a:pt x="183" y="2580"/>
                  </a:lnTo>
                  <a:lnTo>
                    <a:pt x="181" y="2576"/>
                  </a:lnTo>
                  <a:lnTo>
                    <a:pt x="179" y="2572"/>
                  </a:lnTo>
                  <a:lnTo>
                    <a:pt x="177" y="2568"/>
                  </a:lnTo>
                  <a:lnTo>
                    <a:pt x="175" y="2564"/>
                  </a:lnTo>
                  <a:lnTo>
                    <a:pt x="172" y="2560"/>
                  </a:lnTo>
                  <a:lnTo>
                    <a:pt x="170" y="2555"/>
                  </a:lnTo>
                  <a:lnTo>
                    <a:pt x="168" y="2551"/>
                  </a:lnTo>
                  <a:lnTo>
                    <a:pt x="166" y="2547"/>
                  </a:lnTo>
                  <a:lnTo>
                    <a:pt x="164" y="2543"/>
                  </a:lnTo>
                  <a:lnTo>
                    <a:pt x="162" y="2538"/>
                  </a:lnTo>
                  <a:lnTo>
                    <a:pt x="160" y="2535"/>
                  </a:lnTo>
                  <a:moveTo>
                    <a:pt x="127" y="2462"/>
                  </a:moveTo>
                  <a:lnTo>
                    <a:pt x="127" y="2462"/>
                  </a:lnTo>
                  <a:lnTo>
                    <a:pt x="127" y="2461"/>
                  </a:lnTo>
                  <a:lnTo>
                    <a:pt x="125" y="2456"/>
                  </a:lnTo>
                  <a:lnTo>
                    <a:pt x="123" y="2452"/>
                  </a:lnTo>
                  <a:lnTo>
                    <a:pt x="121" y="2448"/>
                  </a:lnTo>
                  <a:lnTo>
                    <a:pt x="120" y="2443"/>
                  </a:lnTo>
                  <a:lnTo>
                    <a:pt x="118" y="2439"/>
                  </a:lnTo>
                  <a:lnTo>
                    <a:pt x="116" y="2434"/>
                  </a:lnTo>
                  <a:lnTo>
                    <a:pt x="114" y="2430"/>
                  </a:lnTo>
                  <a:lnTo>
                    <a:pt x="113" y="2425"/>
                  </a:lnTo>
                  <a:lnTo>
                    <a:pt x="111" y="2421"/>
                  </a:lnTo>
                  <a:lnTo>
                    <a:pt x="109" y="2417"/>
                  </a:lnTo>
                  <a:lnTo>
                    <a:pt x="107" y="2412"/>
                  </a:lnTo>
                  <a:lnTo>
                    <a:pt x="106" y="2408"/>
                  </a:lnTo>
                  <a:lnTo>
                    <a:pt x="104" y="2403"/>
                  </a:lnTo>
                  <a:lnTo>
                    <a:pt x="102" y="2399"/>
                  </a:lnTo>
                  <a:lnTo>
                    <a:pt x="101" y="2394"/>
                  </a:lnTo>
                  <a:lnTo>
                    <a:pt x="99" y="2390"/>
                  </a:lnTo>
                  <a:lnTo>
                    <a:pt x="98" y="2385"/>
                  </a:lnTo>
                  <a:lnTo>
                    <a:pt x="96" y="2381"/>
                  </a:lnTo>
                  <a:lnTo>
                    <a:pt x="94" y="2376"/>
                  </a:lnTo>
                  <a:lnTo>
                    <a:pt x="93" y="2372"/>
                  </a:lnTo>
                  <a:lnTo>
                    <a:pt x="91" y="2367"/>
                  </a:lnTo>
                  <a:lnTo>
                    <a:pt x="90" y="2363"/>
                  </a:lnTo>
                  <a:lnTo>
                    <a:pt x="89" y="2362"/>
                  </a:lnTo>
                  <a:moveTo>
                    <a:pt x="65" y="2286"/>
                  </a:moveTo>
                  <a:lnTo>
                    <a:pt x="65" y="2286"/>
                  </a:lnTo>
                  <a:lnTo>
                    <a:pt x="65" y="2284"/>
                  </a:lnTo>
                  <a:lnTo>
                    <a:pt x="64" y="2280"/>
                  </a:lnTo>
                  <a:lnTo>
                    <a:pt x="62" y="2275"/>
                  </a:lnTo>
                  <a:lnTo>
                    <a:pt x="61" y="2270"/>
                  </a:lnTo>
                  <a:lnTo>
                    <a:pt x="60" y="2266"/>
                  </a:lnTo>
                  <a:lnTo>
                    <a:pt x="59" y="2261"/>
                  </a:lnTo>
                  <a:lnTo>
                    <a:pt x="57" y="2256"/>
                  </a:lnTo>
                  <a:lnTo>
                    <a:pt x="56" y="2252"/>
                  </a:lnTo>
                  <a:lnTo>
                    <a:pt x="55" y="2247"/>
                  </a:lnTo>
                  <a:lnTo>
                    <a:pt x="54" y="2242"/>
                  </a:lnTo>
                  <a:lnTo>
                    <a:pt x="53" y="2238"/>
                  </a:lnTo>
                  <a:lnTo>
                    <a:pt x="51" y="2233"/>
                  </a:lnTo>
                  <a:lnTo>
                    <a:pt x="50" y="2228"/>
                  </a:lnTo>
                  <a:lnTo>
                    <a:pt x="49" y="2223"/>
                  </a:lnTo>
                  <a:lnTo>
                    <a:pt x="48" y="2219"/>
                  </a:lnTo>
                  <a:lnTo>
                    <a:pt x="47" y="2214"/>
                  </a:lnTo>
                  <a:lnTo>
                    <a:pt x="46" y="2209"/>
                  </a:lnTo>
                  <a:lnTo>
                    <a:pt x="44" y="2204"/>
                  </a:lnTo>
                  <a:lnTo>
                    <a:pt x="43" y="2200"/>
                  </a:lnTo>
                  <a:lnTo>
                    <a:pt x="42" y="2195"/>
                  </a:lnTo>
                  <a:lnTo>
                    <a:pt x="41" y="2190"/>
                  </a:lnTo>
                  <a:lnTo>
                    <a:pt x="40" y="2185"/>
                  </a:lnTo>
                  <a:lnTo>
                    <a:pt x="39" y="2182"/>
                  </a:lnTo>
                  <a:moveTo>
                    <a:pt x="24" y="2104"/>
                  </a:moveTo>
                  <a:lnTo>
                    <a:pt x="24" y="2104"/>
                  </a:lnTo>
                  <a:lnTo>
                    <a:pt x="24" y="2103"/>
                  </a:lnTo>
                  <a:lnTo>
                    <a:pt x="23" y="2099"/>
                  </a:lnTo>
                  <a:lnTo>
                    <a:pt x="23" y="2094"/>
                  </a:lnTo>
                  <a:lnTo>
                    <a:pt x="22" y="2089"/>
                  </a:lnTo>
                  <a:lnTo>
                    <a:pt x="21" y="2084"/>
                  </a:lnTo>
                  <a:lnTo>
                    <a:pt x="20" y="2079"/>
                  </a:lnTo>
                  <a:lnTo>
                    <a:pt x="20" y="2074"/>
                  </a:lnTo>
                  <a:lnTo>
                    <a:pt x="19" y="2069"/>
                  </a:lnTo>
                  <a:lnTo>
                    <a:pt x="18" y="2064"/>
                  </a:lnTo>
                  <a:lnTo>
                    <a:pt x="17" y="2060"/>
                  </a:lnTo>
                  <a:lnTo>
                    <a:pt x="17" y="2055"/>
                  </a:lnTo>
                  <a:lnTo>
                    <a:pt x="16" y="2050"/>
                  </a:lnTo>
                  <a:lnTo>
                    <a:pt x="15" y="2045"/>
                  </a:lnTo>
                  <a:lnTo>
                    <a:pt x="15" y="2040"/>
                  </a:lnTo>
                  <a:lnTo>
                    <a:pt x="14" y="2035"/>
                  </a:lnTo>
                  <a:lnTo>
                    <a:pt x="14" y="2030"/>
                  </a:lnTo>
                  <a:lnTo>
                    <a:pt x="13" y="2025"/>
                  </a:lnTo>
                  <a:lnTo>
                    <a:pt x="12" y="2020"/>
                  </a:lnTo>
                  <a:lnTo>
                    <a:pt x="12" y="2015"/>
                  </a:lnTo>
                  <a:lnTo>
                    <a:pt x="11" y="2010"/>
                  </a:lnTo>
                  <a:lnTo>
                    <a:pt x="11" y="2005"/>
                  </a:lnTo>
                  <a:lnTo>
                    <a:pt x="10" y="2000"/>
                  </a:lnTo>
                  <a:lnTo>
                    <a:pt x="10" y="1998"/>
                  </a:lnTo>
                  <a:moveTo>
                    <a:pt x="3" y="1918"/>
                  </a:moveTo>
                  <a:lnTo>
                    <a:pt x="3" y="1918"/>
                  </a:lnTo>
                  <a:lnTo>
                    <a:pt x="3" y="1915"/>
                  </a:lnTo>
                  <a:lnTo>
                    <a:pt x="3" y="1910"/>
                  </a:lnTo>
                  <a:lnTo>
                    <a:pt x="3" y="1905"/>
                  </a:lnTo>
                  <a:lnTo>
                    <a:pt x="2" y="1900"/>
                  </a:lnTo>
                  <a:lnTo>
                    <a:pt x="2" y="1895"/>
                  </a:lnTo>
                  <a:lnTo>
                    <a:pt x="2" y="1890"/>
                  </a:lnTo>
                  <a:lnTo>
                    <a:pt x="2" y="1885"/>
                  </a:lnTo>
                  <a:lnTo>
                    <a:pt x="1" y="1880"/>
                  </a:lnTo>
                  <a:lnTo>
                    <a:pt x="1" y="1875"/>
                  </a:lnTo>
                  <a:lnTo>
                    <a:pt x="1" y="1870"/>
                  </a:lnTo>
                  <a:lnTo>
                    <a:pt x="1" y="1865"/>
                  </a:lnTo>
                  <a:lnTo>
                    <a:pt x="1" y="1860"/>
                  </a:lnTo>
                  <a:lnTo>
                    <a:pt x="1" y="1855"/>
                  </a:lnTo>
                  <a:lnTo>
                    <a:pt x="1" y="1850"/>
                  </a:lnTo>
                  <a:lnTo>
                    <a:pt x="0" y="1845"/>
                  </a:lnTo>
                  <a:lnTo>
                    <a:pt x="0" y="1840"/>
                  </a:lnTo>
                  <a:lnTo>
                    <a:pt x="0" y="1835"/>
                  </a:lnTo>
                  <a:lnTo>
                    <a:pt x="0" y="1830"/>
                  </a:lnTo>
                  <a:lnTo>
                    <a:pt x="0" y="1825"/>
                  </a:lnTo>
                  <a:lnTo>
                    <a:pt x="0" y="1819"/>
                  </a:lnTo>
                  <a:lnTo>
                    <a:pt x="0" y="1814"/>
                  </a:lnTo>
                  <a:lnTo>
                    <a:pt x="0" y="1812"/>
                  </a:lnTo>
                  <a:moveTo>
                    <a:pt x="2" y="1732"/>
                  </a:moveTo>
                  <a:lnTo>
                    <a:pt x="2" y="1732"/>
                  </a:lnTo>
                  <a:lnTo>
                    <a:pt x="2" y="1727"/>
                  </a:lnTo>
                  <a:lnTo>
                    <a:pt x="2" y="1722"/>
                  </a:lnTo>
                  <a:lnTo>
                    <a:pt x="3" y="1717"/>
                  </a:lnTo>
                  <a:lnTo>
                    <a:pt x="3" y="1712"/>
                  </a:lnTo>
                  <a:lnTo>
                    <a:pt x="3" y="1707"/>
                  </a:lnTo>
                  <a:lnTo>
                    <a:pt x="4" y="1702"/>
                  </a:lnTo>
                  <a:lnTo>
                    <a:pt x="4" y="1697"/>
                  </a:lnTo>
                  <a:lnTo>
                    <a:pt x="4" y="1691"/>
                  </a:lnTo>
                  <a:lnTo>
                    <a:pt x="5" y="1686"/>
                  </a:lnTo>
                  <a:lnTo>
                    <a:pt x="5" y="1681"/>
                  </a:lnTo>
                  <a:lnTo>
                    <a:pt x="5" y="1676"/>
                  </a:lnTo>
                  <a:lnTo>
                    <a:pt x="6" y="1671"/>
                  </a:lnTo>
                  <a:lnTo>
                    <a:pt x="6" y="1666"/>
                  </a:lnTo>
                  <a:lnTo>
                    <a:pt x="6" y="1661"/>
                  </a:lnTo>
                  <a:lnTo>
                    <a:pt x="7" y="1655"/>
                  </a:lnTo>
                  <a:lnTo>
                    <a:pt x="7" y="1650"/>
                  </a:lnTo>
                  <a:lnTo>
                    <a:pt x="8" y="1645"/>
                  </a:lnTo>
                  <a:lnTo>
                    <a:pt x="8" y="1640"/>
                  </a:lnTo>
                  <a:lnTo>
                    <a:pt x="9" y="1635"/>
                  </a:lnTo>
                  <a:lnTo>
                    <a:pt x="9" y="1630"/>
                  </a:lnTo>
                  <a:lnTo>
                    <a:pt x="10" y="1625"/>
                  </a:lnTo>
                  <a:moveTo>
                    <a:pt x="20" y="1546"/>
                  </a:moveTo>
                  <a:lnTo>
                    <a:pt x="20" y="1546"/>
                  </a:lnTo>
                  <a:lnTo>
                    <a:pt x="20" y="1541"/>
                  </a:lnTo>
                  <a:lnTo>
                    <a:pt x="21" y="1536"/>
                  </a:lnTo>
                  <a:lnTo>
                    <a:pt x="22" y="1531"/>
                  </a:lnTo>
                  <a:lnTo>
                    <a:pt x="23" y="1526"/>
                  </a:lnTo>
                  <a:lnTo>
                    <a:pt x="23" y="1521"/>
                  </a:lnTo>
                  <a:lnTo>
                    <a:pt x="24" y="1515"/>
                  </a:lnTo>
                  <a:lnTo>
                    <a:pt x="25" y="1510"/>
                  </a:lnTo>
                  <a:lnTo>
                    <a:pt x="26" y="1505"/>
                  </a:lnTo>
                  <a:lnTo>
                    <a:pt x="27" y="1500"/>
                  </a:lnTo>
                  <a:lnTo>
                    <a:pt x="28" y="1495"/>
                  </a:lnTo>
                  <a:lnTo>
                    <a:pt x="29" y="1489"/>
                  </a:lnTo>
                  <a:lnTo>
                    <a:pt x="30" y="1484"/>
                  </a:lnTo>
                  <a:lnTo>
                    <a:pt x="31" y="1479"/>
                  </a:lnTo>
                  <a:lnTo>
                    <a:pt x="32" y="1474"/>
                  </a:lnTo>
                  <a:lnTo>
                    <a:pt x="33" y="1469"/>
                  </a:lnTo>
                  <a:lnTo>
                    <a:pt x="34" y="1463"/>
                  </a:lnTo>
                  <a:lnTo>
                    <a:pt x="35" y="1458"/>
                  </a:lnTo>
                  <a:lnTo>
                    <a:pt x="36" y="1453"/>
                  </a:lnTo>
                  <a:lnTo>
                    <a:pt x="37" y="1448"/>
                  </a:lnTo>
                  <a:lnTo>
                    <a:pt x="38" y="1443"/>
                  </a:lnTo>
                  <a:lnTo>
                    <a:pt x="38" y="1441"/>
                  </a:lnTo>
                  <a:moveTo>
                    <a:pt x="56" y="1363"/>
                  </a:moveTo>
                  <a:lnTo>
                    <a:pt x="56" y="1363"/>
                  </a:lnTo>
                  <a:lnTo>
                    <a:pt x="57" y="1359"/>
                  </a:lnTo>
                  <a:lnTo>
                    <a:pt x="58" y="1354"/>
                  </a:lnTo>
                  <a:lnTo>
                    <a:pt x="59" y="1349"/>
                  </a:lnTo>
                  <a:lnTo>
                    <a:pt x="60" y="1344"/>
                  </a:lnTo>
                  <a:lnTo>
                    <a:pt x="62" y="1338"/>
                  </a:lnTo>
                  <a:lnTo>
                    <a:pt x="63" y="1333"/>
                  </a:lnTo>
                  <a:lnTo>
                    <a:pt x="65" y="1328"/>
                  </a:lnTo>
                  <a:lnTo>
                    <a:pt x="66" y="1323"/>
                  </a:lnTo>
                  <a:lnTo>
                    <a:pt x="67" y="1318"/>
                  </a:lnTo>
                  <a:lnTo>
                    <a:pt x="69" y="1312"/>
                  </a:lnTo>
                  <a:lnTo>
                    <a:pt x="70" y="1307"/>
                  </a:lnTo>
                  <a:lnTo>
                    <a:pt x="72" y="1302"/>
                  </a:lnTo>
                  <a:lnTo>
                    <a:pt x="73" y="1297"/>
                  </a:lnTo>
                  <a:lnTo>
                    <a:pt x="75" y="1292"/>
                  </a:lnTo>
                  <a:lnTo>
                    <a:pt x="76" y="1286"/>
                  </a:lnTo>
                  <a:lnTo>
                    <a:pt x="78" y="1281"/>
                  </a:lnTo>
                  <a:lnTo>
                    <a:pt x="79" y="1276"/>
                  </a:lnTo>
                  <a:lnTo>
                    <a:pt x="81" y="1271"/>
                  </a:lnTo>
                  <a:lnTo>
                    <a:pt x="82" y="1266"/>
                  </a:lnTo>
                  <a:lnTo>
                    <a:pt x="84" y="1260"/>
                  </a:lnTo>
                  <a:lnTo>
                    <a:pt x="84" y="1260"/>
                  </a:lnTo>
                  <a:moveTo>
                    <a:pt x="109" y="1184"/>
                  </a:moveTo>
                  <a:lnTo>
                    <a:pt x="109" y="1184"/>
                  </a:lnTo>
                  <a:lnTo>
                    <a:pt x="110" y="1183"/>
                  </a:lnTo>
                  <a:lnTo>
                    <a:pt x="112" y="1177"/>
                  </a:lnTo>
                  <a:lnTo>
                    <a:pt x="113" y="1172"/>
                  </a:lnTo>
                  <a:lnTo>
                    <a:pt x="115" y="1167"/>
                  </a:lnTo>
                  <a:lnTo>
                    <a:pt x="117" y="1162"/>
                  </a:lnTo>
                  <a:lnTo>
                    <a:pt x="119" y="1157"/>
                  </a:lnTo>
                  <a:lnTo>
                    <a:pt x="121" y="1151"/>
                  </a:lnTo>
                  <a:lnTo>
                    <a:pt x="123" y="1146"/>
                  </a:lnTo>
                  <a:lnTo>
                    <a:pt x="125" y="1141"/>
                  </a:lnTo>
                  <a:lnTo>
                    <a:pt x="127" y="1136"/>
                  </a:lnTo>
                  <a:lnTo>
                    <a:pt x="129" y="1131"/>
                  </a:lnTo>
                  <a:lnTo>
                    <a:pt x="131" y="1126"/>
                  </a:lnTo>
                  <a:lnTo>
                    <a:pt x="133" y="1120"/>
                  </a:lnTo>
                  <a:lnTo>
                    <a:pt x="135" y="1115"/>
                  </a:lnTo>
                  <a:lnTo>
                    <a:pt x="135" y="1115"/>
                  </a:lnTo>
                </a:path>
              </a:pathLst>
            </a:custGeom>
            <a:noFill/>
            <a:ln w="17463" cap="flat">
              <a:solidFill>
                <a:srgbClr val="F796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40" name="Rectangle 1498">
              <a:extLst>
                <a:ext uri="{FF2B5EF4-FFF2-40B4-BE49-F238E27FC236}">
                  <a16:creationId xmlns:a16="http://schemas.microsoft.com/office/drawing/2014/main" id="{8CFE8FA2-6B94-4777-9A97-49DA8DBF9329}"/>
                </a:ext>
              </a:extLst>
            </p:cNvPr>
            <p:cNvSpPr>
              <a:spLocks noChangeArrowheads="1"/>
            </p:cNvSpPr>
            <p:nvPr/>
          </p:nvSpPr>
          <p:spPr bwMode="auto">
            <a:xfrm>
              <a:off x="2620" y="172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41" name="Rectangle 1499">
              <a:extLst>
                <a:ext uri="{FF2B5EF4-FFF2-40B4-BE49-F238E27FC236}">
                  <a16:creationId xmlns:a16="http://schemas.microsoft.com/office/drawing/2014/main" id="{ED63525F-C0E1-4793-A0E2-7C0F77739236}"/>
                </a:ext>
              </a:extLst>
            </p:cNvPr>
            <p:cNvSpPr>
              <a:spLocks noChangeArrowheads="1"/>
            </p:cNvSpPr>
            <p:nvPr/>
          </p:nvSpPr>
          <p:spPr bwMode="auto">
            <a:xfrm>
              <a:off x="2642" y="172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42" name="Rectangle 1500">
              <a:extLst>
                <a:ext uri="{FF2B5EF4-FFF2-40B4-BE49-F238E27FC236}">
                  <a16:creationId xmlns:a16="http://schemas.microsoft.com/office/drawing/2014/main" id="{E0D04869-C18F-45CA-8D31-03ED4DDDC8EE}"/>
                </a:ext>
              </a:extLst>
            </p:cNvPr>
            <p:cNvSpPr>
              <a:spLocks noChangeArrowheads="1"/>
            </p:cNvSpPr>
            <p:nvPr/>
          </p:nvSpPr>
          <p:spPr bwMode="auto">
            <a:xfrm>
              <a:off x="2700" y="172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48" name="Rectangle 1506">
              <a:extLst>
                <a:ext uri="{FF2B5EF4-FFF2-40B4-BE49-F238E27FC236}">
                  <a16:creationId xmlns:a16="http://schemas.microsoft.com/office/drawing/2014/main" id="{BAF88773-0A64-45B3-8784-1D6E65A6FDF7}"/>
                </a:ext>
              </a:extLst>
            </p:cNvPr>
            <p:cNvSpPr>
              <a:spLocks noChangeArrowheads="1"/>
            </p:cNvSpPr>
            <p:nvPr/>
          </p:nvSpPr>
          <p:spPr bwMode="auto">
            <a:xfrm>
              <a:off x="2288" y="1329"/>
              <a:ext cx="6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053" name="Rectangle 1511">
              <a:extLst>
                <a:ext uri="{FF2B5EF4-FFF2-40B4-BE49-F238E27FC236}">
                  <a16:creationId xmlns:a16="http://schemas.microsoft.com/office/drawing/2014/main" id="{7EB773CB-C037-453B-AEAA-110E0420F79C}"/>
                </a:ext>
              </a:extLst>
            </p:cNvPr>
            <p:cNvSpPr>
              <a:spLocks noChangeArrowheads="1"/>
            </p:cNvSpPr>
            <p:nvPr/>
          </p:nvSpPr>
          <p:spPr bwMode="auto">
            <a:xfrm>
              <a:off x="2466" y="132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54" name="Rectangle 1512">
              <a:extLst>
                <a:ext uri="{FF2B5EF4-FFF2-40B4-BE49-F238E27FC236}">
                  <a16:creationId xmlns:a16="http://schemas.microsoft.com/office/drawing/2014/main" id="{C115C853-1426-42C9-BCBD-931594FDD004}"/>
                </a:ext>
              </a:extLst>
            </p:cNvPr>
            <p:cNvSpPr>
              <a:spLocks noChangeArrowheads="1"/>
            </p:cNvSpPr>
            <p:nvPr/>
          </p:nvSpPr>
          <p:spPr bwMode="auto">
            <a:xfrm>
              <a:off x="2484" y="1329"/>
              <a:ext cx="6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057" name="Rectangle 1515">
              <a:extLst>
                <a:ext uri="{FF2B5EF4-FFF2-40B4-BE49-F238E27FC236}">
                  <a16:creationId xmlns:a16="http://schemas.microsoft.com/office/drawing/2014/main" id="{966C3F54-566D-4767-B4F6-60EBF2231B87}"/>
                </a:ext>
              </a:extLst>
            </p:cNvPr>
            <p:cNvSpPr>
              <a:spLocks noChangeArrowheads="1"/>
            </p:cNvSpPr>
            <p:nvPr/>
          </p:nvSpPr>
          <p:spPr bwMode="auto">
            <a:xfrm>
              <a:off x="2030" y="167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58" name="Rectangle 1516">
              <a:extLst>
                <a:ext uri="{FF2B5EF4-FFF2-40B4-BE49-F238E27FC236}">
                  <a16:creationId xmlns:a16="http://schemas.microsoft.com/office/drawing/2014/main" id="{15734142-591C-4061-AACA-2A523C329FF9}"/>
                </a:ext>
              </a:extLst>
            </p:cNvPr>
            <p:cNvSpPr>
              <a:spLocks noChangeArrowheads="1"/>
            </p:cNvSpPr>
            <p:nvPr/>
          </p:nvSpPr>
          <p:spPr bwMode="auto">
            <a:xfrm>
              <a:off x="2097" y="167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60" name="Rectangle 1518">
              <a:extLst>
                <a:ext uri="{FF2B5EF4-FFF2-40B4-BE49-F238E27FC236}">
                  <a16:creationId xmlns:a16="http://schemas.microsoft.com/office/drawing/2014/main" id="{DFEB321E-1E97-48ED-9ECE-B91F2ADB31CE}"/>
                </a:ext>
              </a:extLst>
            </p:cNvPr>
            <p:cNvSpPr>
              <a:spLocks noChangeArrowheads="1"/>
            </p:cNvSpPr>
            <p:nvPr/>
          </p:nvSpPr>
          <p:spPr bwMode="auto">
            <a:xfrm>
              <a:off x="2168" y="167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61" name="Rectangle 1519">
              <a:extLst>
                <a:ext uri="{FF2B5EF4-FFF2-40B4-BE49-F238E27FC236}">
                  <a16:creationId xmlns:a16="http://schemas.microsoft.com/office/drawing/2014/main" id="{4B96A3C7-56DC-4949-B099-F6AE4614A8E7}"/>
                </a:ext>
              </a:extLst>
            </p:cNvPr>
            <p:cNvSpPr>
              <a:spLocks noChangeArrowheads="1"/>
            </p:cNvSpPr>
            <p:nvPr/>
          </p:nvSpPr>
          <p:spPr bwMode="auto">
            <a:xfrm>
              <a:off x="2235" y="167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64" name="Rectangle 1522">
              <a:extLst>
                <a:ext uri="{FF2B5EF4-FFF2-40B4-BE49-F238E27FC236}">
                  <a16:creationId xmlns:a16="http://schemas.microsoft.com/office/drawing/2014/main" id="{61A235C7-A69F-42BC-8199-D66C53124BDF}"/>
                </a:ext>
              </a:extLst>
            </p:cNvPr>
            <p:cNvSpPr>
              <a:spLocks noChangeArrowheads="1"/>
            </p:cNvSpPr>
            <p:nvPr/>
          </p:nvSpPr>
          <p:spPr bwMode="auto">
            <a:xfrm>
              <a:off x="2352" y="1674"/>
              <a:ext cx="6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067" name="Rectangle 1525">
              <a:extLst>
                <a:ext uri="{FF2B5EF4-FFF2-40B4-BE49-F238E27FC236}">
                  <a16:creationId xmlns:a16="http://schemas.microsoft.com/office/drawing/2014/main" id="{A9BC0542-71E9-4992-9F37-B6B38134120D}"/>
                </a:ext>
              </a:extLst>
            </p:cNvPr>
            <p:cNvSpPr>
              <a:spLocks noChangeArrowheads="1"/>
            </p:cNvSpPr>
            <p:nvPr/>
          </p:nvSpPr>
          <p:spPr bwMode="auto">
            <a:xfrm>
              <a:off x="2080" y="207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68" name="Rectangle 1526">
              <a:extLst>
                <a:ext uri="{FF2B5EF4-FFF2-40B4-BE49-F238E27FC236}">
                  <a16:creationId xmlns:a16="http://schemas.microsoft.com/office/drawing/2014/main" id="{DDFE6CD3-1122-413E-AD54-0FCE07F27708}"/>
                </a:ext>
              </a:extLst>
            </p:cNvPr>
            <p:cNvSpPr>
              <a:spLocks noChangeArrowheads="1"/>
            </p:cNvSpPr>
            <p:nvPr/>
          </p:nvSpPr>
          <p:spPr bwMode="auto">
            <a:xfrm>
              <a:off x="2133" y="207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70" name="Rectangle 1528">
              <a:extLst>
                <a:ext uri="{FF2B5EF4-FFF2-40B4-BE49-F238E27FC236}">
                  <a16:creationId xmlns:a16="http://schemas.microsoft.com/office/drawing/2014/main" id="{B919A92E-FC1F-4E91-8DCD-A265876A66AA}"/>
                </a:ext>
              </a:extLst>
            </p:cNvPr>
            <p:cNvSpPr>
              <a:spLocks noChangeArrowheads="1"/>
            </p:cNvSpPr>
            <p:nvPr/>
          </p:nvSpPr>
          <p:spPr bwMode="auto">
            <a:xfrm>
              <a:off x="2218" y="207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80" name="Rectangle 1538">
              <a:extLst>
                <a:ext uri="{FF2B5EF4-FFF2-40B4-BE49-F238E27FC236}">
                  <a16:creationId xmlns:a16="http://schemas.microsoft.com/office/drawing/2014/main" id="{6645D859-9090-407C-859B-243654C68166}"/>
                </a:ext>
              </a:extLst>
            </p:cNvPr>
            <p:cNvSpPr>
              <a:spLocks noChangeArrowheads="1"/>
            </p:cNvSpPr>
            <p:nvPr/>
          </p:nvSpPr>
          <p:spPr bwMode="auto">
            <a:xfrm rot="21180000">
              <a:off x="1589" y="181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82" name="Rectangle 1540">
              <a:extLst>
                <a:ext uri="{FF2B5EF4-FFF2-40B4-BE49-F238E27FC236}">
                  <a16:creationId xmlns:a16="http://schemas.microsoft.com/office/drawing/2014/main" id="{D81EFD14-21DE-4B21-B032-43BE4053D92C}"/>
                </a:ext>
              </a:extLst>
            </p:cNvPr>
            <p:cNvSpPr>
              <a:spLocks noChangeArrowheads="1"/>
            </p:cNvSpPr>
            <p:nvPr/>
          </p:nvSpPr>
          <p:spPr bwMode="auto">
            <a:xfrm rot="21180000">
              <a:off x="1636" y="181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85" name="Rectangle 1543">
              <a:extLst>
                <a:ext uri="{FF2B5EF4-FFF2-40B4-BE49-F238E27FC236}">
                  <a16:creationId xmlns:a16="http://schemas.microsoft.com/office/drawing/2014/main" id="{BAE64084-9B43-4F28-9A36-2A0DE5E4BFCA}"/>
                </a:ext>
              </a:extLst>
            </p:cNvPr>
            <p:cNvSpPr>
              <a:spLocks noChangeArrowheads="1"/>
            </p:cNvSpPr>
            <p:nvPr/>
          </p:nvSpPr>
          <p:spPr bwMode="auto">
            <a:xfrm rot="21180000">
              <a:off x="1728" y="180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90" name="Rectangle 1548">
              <a:extLst>
                <a:ext uri="{FF2B5EF4-FFF2-40B4-BE49-F238E27FC236}">
                  <a16:creationId xmlns:a16="http://schemas.microsoft.com/office/drawing/2014/main" id="{2FB141A9-DBD7-4657-AAD0-6228C5F4A924}"/>
                </a:ext>
              </a:extLst>
            </p:cNvPr>
            <p:cNvSpPr>
              <a:spLocks noChangeArrowheads="1"/>
            </p:cNvSpPr>
            <p:nvPr/>
          </p:nvSpPr>
          <p:spPr bwMode="auto">
            <a:xfrm rot="21180000">
              <a:off x="1874" y="178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94" name="Rectangle 1552">
              <a:extLst>
                <a:ext uri="{FF2B5EF4-FFF2-40B4-BE49-F238E27FC236}">
                  <a16:creationId xmlns:a16="http://schemas.microsoft.com/office/drawing/2014/main" id="{0CBD03E0-8E34-46ED-8A28-7E01F057DADB}"/>
                </a:ext>
              </a:extLst>
            </p:cNvPr>
            <p:cNvSpPr>
              <a:spLocks noChangeArrowheads="1"/>
            </p:cNvSpPr>
            <p:nvPr/>
          </p:nvSpPr>
          <p:spPr bwMode="auto">
            <a:xfrm>
              <a:off x="1975" y="94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05" name="Rectangle 1563">
              <a:extLst>
                <a:ext uri="{FF2B5EF4-FFF2-40B4-BE49-F238E27FC236}">
                  <a16:creationId xmlns:a16="http://schemas.microsoft.com/office/drawing/2014/main" id="{C18ECA73-010E-410F-ACB5-F901B5324AA6}"/>
                </a:ext>
              </a:extLst>
            </p:cNvPr>
            <p:cNvSpPr>
              <a:spLocks noChangeArrowheads="1"/>
            </p:cNvSpPr>
            <p:nvPr/>
          </p:nvSpPr>
          <p:spPr bwMode="auto">
            <a:xfrm>
              <a:off x="2317" y="946"/>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115" name="Rectangle 1573">
              <a:extLst>
                <a:ext uri="{FF2B5EF4-FFF2-40B4-BE49-F238E27FC236}">
                  <a16:creationId xmlns:a16="http://schemas.microsoft.com/office/drawing/2014/main" id="{94CBCB07-4378-45A1-AC99-6D1C64851D64}"/>
                </a:ext>
              </a:extLst>
            </p:cNvPr>
            <p:cNvSpPr>
              <a:spLocks noChangeArrowheads="1"/>
            </p:cNvSpPr>
            <p:nvPr/>
          </p:nvSpPr>
          <p:spPr bwMode="auto">
            <a:xfrm>
              <a:off x="2040" y="1023"/>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125" name="Rectangle 1583">
              <a:extLst>
                <a:ext uri="{FF2B5EF4-FFF2-40B4-BE49-F238E27FC236}">
                  <a16:creationId xmlns:a16="http://schemas.microsoft.com/office/drawing/2014/main" id="{1DA89BBB-5B0C-4342-8138-7C895E04D11F}"/>
                </a:ext>
              </a:extLst>
            </p:cNvPr>
            <p:cNvSpPr>
              <a:spLocks noChangeArrowheads="1"/>
            </p:cNvSpPr>
            <p:nvPr/>
          </p:nvSpPr>
          <p:spPr bwMode="auto">
            <a:xfrm>
              <a:off x="2378" y="1023"/>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dirty="0">
                  <a:ln>
                    <a:noFill/>
                  </a:ln>
                  <a:solidFill>
                    <a:srgbClr val="000000"/>
                  </a:solidFill>
                  <a:effectLst/>
                  <a:latin typeface="Arial" panose="020B0604020202020204" pitchFamily="34"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32" name="Rectangle 1590">
              <a:extLst>
                <a:ext uri="{FF2B5EF4-FFF2-40B4-BE49-F238E27FC236}">
                  <a16:creationId xmlns:a16="http://schemas.microsoft.com/office/drawing/2014/main" id="{D8965855-133A-4ED4-AF84-D17DDB3FB9FB}"/>
                </a:ext>
              </a:extLst>
            </p:cNvPr>
            <p:cNvSpPr>
              <a:spLocks noChangeArrowheads="1"/>
            </p:cNvSpPr>
            <p:nvPr/>
          </p:nvSpPr>
          <p:spPr bwMode="auto">
            <a:xfrm>
              <a:off x="1960" y="1106"/>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dirty="0">
                  <a:ln>
                    <a:noFill/>
                  </a:ln>
                  <a:solidFill>
                    <a:srgbClr val="000000"/>
                  </a:solidFill>
                  <a:effectLst/>
                  <a:latin typeface="Arial" panose="020B0604020202020204" pitchFamily="34"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35" name="Rectangle 1593">
              <a:extLst>
                <a:ext uri="{FF2B5EF4-FFF2-40B4-BE49-F238E27FC236}">
                  <a16:creationId xmlns:a16="http://schemas.microsoft.com/office/drawing/2014/main" id="{7C437955-03E0-45ED-BC5C-513877723380}"/>
                </a:ext>
              </a:extLst>
            </p:cNvPr>
            <p:cNvSpPr>
              <a:spLocks noChangeArrowheads="1"/>
            </p:cNvSpPr>
            <p:nvPr/>
          </p:nvSpPr>
          <p:spPr bwMode="auto">
            <a:xfrm>
              <a:off x="2049" y="1106"/>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143" name="Rectangle 1601">
              <a:extLst>
                <a:ext uri="{FF2B5EF4-FFF2-40B4-BE49-F238E27FC236}">
                  <a16:creationId xmlns:a16="http://schemas.microsoft.com/office/drawing/2014/main" id="{063A7D5C-A418-478C-A162-00C130379425}"/>
                </a:ext>
              </a:extLst>
            </p:cNvPr>
            <p:cNvSpPr>
              <a:spLocks noChangeArrowheads="1"/>
            </p:cNvSpPr>
            <p:nvPr/>
          </p:nvSpPr>
          <p:spPr bwMode="auto">
            <a:xfrm>
              <a:off x="2272" y="1106"/>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147" name="Rectangle 1605">
              <a:extLst>
                <a:ext uri="{FF2B5EF4-FFF2-40B4-BE49-F238E27FC236}">
                  <a16:creationId xmlns:a16="http://schemas.microsoft.com/office/drawing/2014/main" id="{EADA062E-FAE7-4812-8461-9D7EB86547C8}"/>
                </a:ext>
              </a:extLst>
            </p:cNvPr>
            <p:cNvSpPr>
              <a:spLocks noChangeArrowheads="1"/>
            </p:cNvSpPr>
            <p:nvPr/>
          </p:nvSpPr>
          <p:spPr bwMode="auto">
            <a:xfrm>
              <a:off x="1566" y="136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51" name="Rectangle 1609">
              <a:extLst>
                <a:ext uri="{FF2B5EF4-FFF2-40B4-BE49-F238E27FC236}">
                  <a16:creationId xmlns:a16="http://schemas.microsoft.com/office/drawing/2014/main" id="{60DA5EC7-FEE1-41C1-9E04-2E1B70837745}"/>
                </a:ext>
              </a:extLst>
            </p:cNvPr>
            <p:cNvSpPr>
              <a:spLocks noChangeArrowheads="1"/>
            </p:cNvSpPr>
            <p:nvPr/>
          </p:nvSpPr>
          <p:spPr bwMode="auto">
            <a:xfrm>
              <a:off x="1715" y="136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52" name="Rectangle 1610">
              <a:extLst>
                <a:ext uri="{FF2B5EF4-FFF2-40B4-BE49-F238E27FC236}">
                  <a16:creationId xmlns:a16="http://schemas.microsoft.com/office/drawing/2014/main" id="{6C44EC3D-5A9E-47E7-BB39-26D29F06B875}"/>
                </a:ext>
              </a:extLst>
            </p:cNvPr>
            <p:cNvSpPr>
              <a:spLocks noChangeArrowheads="1"/>
            </p:cNvSpPr>
            <p:nvPr/>
          </p:nvSpPr>
          <p:spPr bwMode="auto">
            <a:xfrm>
              <a:off x="1748" y="136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54" name="Rectangle 1612">
              <a:extLst>
                <a:ext uri="{FF2B5EF4-FFF2-40B4-BE49-F238E27FC236}">
                  <a16:creationId xmlns:a16="http://schemas.microsoft.com/office/drawing/2014/main" id="{28BEF2B0-CADB-4480-ABB9-229EA509F683}"/>
                </a:ext>
              </a:extLst>
            </p:cNvPr>
            <p:cNvSpPr>
              <a:spLocks noChangeArrowheads="1"/>
            </p:cNvSpPr>
            <p:nvPr/>
          </p:nvSpPr>
          <p:spPr bwMode="auto">
            <a:xfrm>
              <a:off x="1804" y="136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68" name="Rectangle 1626">
              <a:extLst>
                <a:ext uri="{FF2B5EF4-FFF2-40B4-BE49-F238E27FC236}">
                  <a16:creationId xmlns:a16="http://schemas.microsoft.com/office/drawing/2014/main" id="{0DC4C68A-E01D-40AF-A15A-213B3268FA10}"/>
                </a:ext>
              </a:extLst>
            </p:cNvPr>
            <p:cNvSpPr>
              <a:spLocks noChangeArrowheads="1"/>
            </p:cNvSpPr>
            <p:nvPr/>
          </p:nvSpPr>
          <p:spPr bwMode="auto">
            <a:xfrm>
              <a:off x="1856" y="144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72" name="Rectangle 1630">
              <a:extLst>
                <a:ext uri="{FF2B5EF4-FFF2-40B4-BE49-F238E27FC236}">
                  <a16:creationId xmlns:a16="http://schemas.microsoft.com/office/drawing/2014/main" id="{50E3A8D2-D285-40EE-BEDC-601A27164AF2}"/>
                </a:ext>
              </a:extLst>
            </p:cNvPr>
            <p:cNvSpPr>
              <a:spLocks noChangeArrowheads="1"/>
            </p:cNvSpPr>
            <p:nvPr/>
          </p:nvSpPr>
          <p:spPr bwMode="auto">
            <a:xfrm>
              <a:off x="1967" y="1445"/>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180" name="Rectangle 1638">
              <a:extLst>
                <a:ext uri="{FF2B5EF4-FFF2-40B4-BE49-F238E27FC236}">
                  <a16:creationId xmlns:a16="http://schemas.microsoft.com/office/drawing/2014/main" id="{1DB5F657-3F45-43D0-AFDA-ACFF6F02E651}"/>
                </a:ext>
              </a:extLst>
            </p:cNvPr>
            <p:cNvSpPr>
              <a:spLocks noChangeArrowheads="1"/>
            </p:cNvSpPr>
            <p:nvPr/>
          </p:nvSpPr>
          <p:spPr bwMode="auto">
            <a:xfrm>
              <a:off x="3336" y="97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81" name="Rectangle 1639">
              <a:extLst>
                <a:ext uri="{FF2B5EF4-FFF2-40B4-BE49-F238E27FC236}">
                  <a16:creationId xmlns:a16="http://schemas.microsoft.com/office/drawing/2014/main" id="{45B0AE85-E52C-45E4-B54A-8AAB4C91ABE0}"/>
                </a:ext>
              </a:extLst>
            </p:cNvPr>
            <p:cNvSpPr>
              <a:spLocks noChangeArrowheads="1"/>
            </p:cNvSpPr>
            <p:nvPr/>
          </p:nvSpPr>
          <p:spPr bwMode="auto">
            <a:xfrm>
              <a:off x="3381" y="97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82" name="Rectangle 1640">
              <a:extLst>
                <a:ext uri="{FF2B5EF4-FFF2-40B4-BE49-F238E27FC236}">
                  <a16:creationId xmlns:a16="http://schemas.microsoft.com/office/drawing/2014/main" id="{5D7D4E0C-C95E-4144-AEB4-3845E310F378}"/>
                </a:ext>
              </a:extLst>
            </p:cNvPr>
            <p:cNvSpPr>
              <a:spLocks noChangeArrowheads="1"/>
            </p:cNvSpPr>
            <p:nvPr/>
          </p:nvSpPr>
          <p:spPr bwMode="auto">
            <a:xfrm>
              <a:off x="3395" y="97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83" name="Rectangle 1641">
              <a:extLst>
                <a:ext uri="{FF2B5EF4-FFF2-40B4-BE49-F238E27FC236}">
                  <a16:creationId xmlns:a16="http://schemas.microsoft.com/office/drawing/2014/main" id="{69516BE5-DA99-4514-B370-979C87C883FD}"/>
                </a:ext>
              </a:extLst>
            </p:cNvPr>
            <p:cNvSpPr>
              <a:spLocks noChangeArrowheads="1"/>
            </p:cNvSpPr>
            <p:nvPr/>
          </p:nvSpPr>
          <p:spPr bwMode="auto">
            <a:xfrm>
              <a:off x="3429" y="97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84" name="Rectangle 1642">
              <a:extLst>
                <a:ext uri="{FF2B5EF4-FFF2-40B4-BE49-F238E27FC236}">
                  <a16:creationId xmlns:a16="http://schemas.microsoft.com/office/drawing/2014/main" id="{2B239F65-4BBD-4F51-BC04-3E8946C98792}"/>
                </a:ext>
              </a:extLst>
            </p:cNvPr>
            <p:cNvSpPr>
              <a:spLocks noChangeArrowheads="1"/>
            </p:cNvSpPr>
            <p:nvPr/>
          </p:nvSpPr>
          <p:spPr bwMode="auto">
            <a:xfrm>
              <a:off x="3443" y="97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85" name="Rectangle 1643">
              <a:extLst>
                <a:ext uri="{FF2B5EF4-FFF2-40B4-BE49-F238E27FC236}">
                  <a16:creationId xmlns:a16="http://schemas.microsoft.com/office/drawing/2014/main" id="{803D2736-40AA-4DA1-A864-0E35679E6FDB}"/>
                </a:ext>
              </a:extLst>
            </p:cNvPr>
            <p:cNvSpPr>
              <a:spLocks noChangeArrowheads="1"/>
            </p:cNvSpPr>
            <p:nvPr/>
          </p:nvSpPr>
          <p:spPr bwMode="auto">
            <a:xfrm>
              <a:off x="3480" y="97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86" name="Rectangle 1644">
              <a:extLst>
                <a:ext uri="{FF2B5EF4-FFF2-40B4-BE49-F238E27FC236}">
                  <a16:creationId xmlns:a16="http://schemas.microsoft.com/office/drawing/2014/main" id="{9C14FB16-AAF1-433C-B6D9-C67B0A7FDA27}"/>
                </a:ext>
              </a:extLst>
            </p:cNvPr>
            <p:cNvSpPr>
              <a:spLocks noChangeArrowheads="1"/>
            </p:cNvSpPr>
            <p:nvPr/>
          </p:nvSpPr>
          <p:spPr bwMode="auto">
            <a:xfrm>
              <a:off x="3517" y="973"/>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187" name="Rectangle 1645">
              <a:extLst>
                <a:ext uri="{FF2B5EF4-FFF2-40B4-BE49-F238E27FC236}">
                  <a16:creationId xmlns:a16="http://schemas.microsoft.com/office/drawing/2014/main" id="{C253AAEE-967D-4626-BC46-8E9E91815B01}"/>
                </a:ext>
              </a:extLst>
            </p:cNvPr>
            <p:cNvSpPr>
              <a:spLocks noChangeArrowheads="1"/>
            </p:cNvSpPr>
            <p:nvPr/>
          </p:nvSpPr>
          <p:spPr bwMode="auto">
            <a:xfrm>
              <a:off x="3214" y="106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88" name="Rectangle 1646">
              <a:extLst>
                <a:ext uri="{FF2B5EF4-FFF2-40B4-BE49-F238E27FC236}">
                  <a16:creationId xmlns:a16="http://schemas.microsoft.com/office/drawing/2014/main" id="{2F6AE215-EA12-4D03-9BB9-61DD6505218B}"/>
                </a:ext>
              </a:extLst>
            </p:cNvPr>
            <p:cNvSpPr>
              <a:spLocks noChangeArrowheads="1"/>
            </p:cNvSpPr>
            <p:nvPr/>
          </p:nvSpPr>
          <p:spPr bwMode="auto">
            <a:xfrm>
              <a:off x="3258" y="106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89" name="Rectangle 1647">
              <a:extLst>
                <a:ext uri="{FF2B5EF4-FFF2-40B4-BE49-F238E27FC236}">
                  <a16:creationId xmlns:a16="http://schemas.microsoft.com/office/drawing/2014/main" id="{0516BFDB-7CDC-489E-AC92-257075955AE3}"/>
                </a:ext>
              </a:extLst>
            </p:cNvPr>
            <p:cNvSpPr>
              <a:spLocks noChangeArrowheads="1"/>
            </p:cNvSpPr>
            <p:nvPr/>
          </p:nvSpPr>
          <p:spPr bwMode="auto">
            <a:xfrm>
              <a:off x="3273" y="106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90" name="Rectangle 1648">
              <a:extLst>
                <a:ext uri="{FF2B5EF4-FFF2-40B4-BE49-F238E27FC236}">
                  <a16:creationId xmlns:a16="http://schemas.microsoft.com/office/drawing/2014/main" id="{558C5D53-35E8-4249-A66E-A02CA7D688C0}"/>
                </a:ext>
              </a:extLst>
            </p:cNvPr>
            <p:cNvSpPr>
              <a:spLocks noChangeArrowheads="1"/>
            </p:cNvSpPr>
            <p:nvPr/>
          </p:nvSpPr>
          <p:spPr bwMode="auto">
            <a:xfrm>
              <a:off x="3310" y="106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91" name="Rectangle 1649">
              <a:extLst>
                <a:ext uri="{FF2B5EF4-FFF2-40B4-BE49-F238E27FC236}">
                  <a16:creationId xmlns:a16="http://schemas.microsoft.com/office/drawing/2014/main" id="{735CBEB4-1FE9-439B-99DB-242C9AD55B45}"/>
                </a:ext>
              </a:extLst>
            </p:cNvPr>
            <p:cNvSpPr>
              <a:spLocks noChangeArrowheads="1"/>
            </p:cNvSpPr>
            <p:nvPr/>
          </p:nvSpPr>
          <p:spPr bwMode="auto">
            <a:xfrm>
              <a:off x="3329" y="106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92" name="Rectangle 1650">
              <a:extLst>
                <a:ext uri="{FF2B5EF4-FFF2-40B4-BE49-F238E27FC236}">
                  <a16:creationId xmlns:a16="http://schemas.microsoft.com/office/drawing/2014/main" id="{AE97A802-D623-4C5E-B112-4FDAAED8AC76}"/>
                </a:ext>
              </a:extLst>
            </p:cNvPr>
            <p:cNvSpPr>
              <a:spLocks noChangeArrowheads="1"/>
            </p:cNvSpPr>
            <p:nvPr/>
          </p:nvSpPr>
          <p:spPr bwMode="auto">
            <a:xfrm>
              <a:off x="3366" y="106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94" name="Rectangle 1652">
              <a:extLst>
                <a:ext uri="{FF2B5EF4-FFF2-40B4-BE49-F238E27FC236}">
                  <a16:creationId xmlns:a16="http://schemas.microsoft.com/office/drawing/2014/main" id="{12C10757-6D65-4E61-8609-E889E8D47D30}"/>
                </a:ext>
              </a:extLst>
            </p:cNvPr>
            <p:cNvSpPr>
              <a:spLocks noChangeArrowheads="1"/>
            </p:cNvSpPr>
            <p:nvPr/>
          </p:nvSpPr>
          <p:spPr bwMode="auto">
            <a:xfrm>
              <a:off x="3436" y="106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95" name="Rectangle 1653">
              <a:extLst>
                <a:ext uri="{FF2B5EF4-FFF2-40B4-BE49-F238E27FC236}">
                  <a16:creationId xmlns:a16="http://schemas.microsoft.com/office/drawing/2014/main" id="{7292D05A-993F-4C6D-A840-5B288261734B}"/>
                </a:ext>
              </a:extLst>
            </p:cNvPr>
            <p:cNvSpPr>
              <a:spLocks noChangeArrowheads="1"/>
            </p:cNvSpPr>
            <p:nvPr/>
          </p:nvSpPr>
          <p:spPr bwMode="auto">
            <a:xfrm>
              <a:off x="3474" y="106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96" name="Rectangle 1654">
              <a:extLst>
                <a:ext uri="{FF2B5EF4-FFF2-40B4-BE49-F238E27FC236}">
                  <a16:creationId xmlns:a16="http://schemas.microsoft.com/office/drawing/2014/main" id="{183CE6E1-ADE3-455B-889D-E55F33893324}"/>
                </a:ext>
              </a:extLst>
            </p:cNvPr>
            <p:cNvSpPr>
              <a:spLocks noChangeArrowheads="1"/>
            </p:cNvSpPr>
            <p:nvPr/>
          </p:nvSpPr>
          <p:spPr bwMode="auto">
            <a:xfrm>
              <a:off x="3511" y="106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97" name="Rectangle 1655">
              <a:extLst>
                <a:ext uri="{FF2B5EF4-FFF2-40B4-BE49-F238E27FC236}">
                  <a16:creationId xmlns:a16="http://schemas.microsoft.com/office/drawing/2014/main" id="{86C9BEC7-0CE8-41BF-A9EE-ED22BB225484}"/>
                </a:ext>
              </a:extLst>
            </p:cNvPr>
            <p:cNvSpPr>
              <a:spLocks noChangeArrowheads="1"/>
            </p:cNvSpPr>
            <p:nvPr/>
          </p:nvSpPr>
          <p:spPr bwMode="auto">
            <a:xfrm>
              <a:off x="3525" y="106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98" name="Rectangle 1656">
              <a:extLst>
                <a:ext uri="{FF2B5EF4-FFF2-40B4-BE49-F238E27FC236}">
                  <a16:creationId xmlns:a16="http://schemas.microsoft.com/office/drawing/2014/main" id="{32C159D3-28F6-45ED-87E9-E5C33EC254A5}"/>
                </a:ext>
              </a:extLst>
            </p:cNvPr>
            <p:cNvSpPr>
              <a:spLocks noChangeArrowheads="1"/>
            </p:cNvSpPr>
            <p:nvPr/>
          </p:nvSpPr>
          <p:spPr bwMode="auto">
            <a:xfrm>
              <a:off x="3563" y="106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199" name="Rectangle 1657">
              <a:extLst>
                <a:ext uri="{FF2B5EF4-FFF2-40B4-BE49-F238E27FC236}">
                  <a16:creationId xmlns:a16="http://schemas.microsoft.com/office/drawing/2014/main" id="{36105C12-7831-4643-BAD3-437F375597BA}"/>
                </a:ext>
              </a:extLst>
            </p:cNvPr>
            <p:cNvSpPr>
              <a:spLocks noChangeArrowheads="1"/>
            </p:cNvSpPr>
            <p:nvPr/>
          </p:nvSpPr>
          <p:spPr bwMode="auto">
            <a:xfrm>
              <a:off x="3600" y="105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208" name="Rectangle 1666">
              <a:extLst>
                <a:ext uri="{FF2B5EF4-FFF2-40B4-BE49-F238E27FC236}">
                  <a16:creationId xmlns:a16="http://schemas.microsoft.com/office/drawing/2014/main" id="{13C2EBE3-1BA5-4F76-A630-393AEAA736CF}"/>
                </a:ext>
              </a:extLst>
            </p:cNvPr>
            <p:cNvSpPr>
              <a:spLocks noChangeArrowheads="1"/>
            </p:cNvSpPr>
            <p:nvPr/>
          </p:nvSpPr>
          <p:spPr bwMode="auto">
            <a:xfrm>
              <a:off x="4632" y="2767"/>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2209" name="Rectangle 1667">
              <a:extLst>
                <a:ext uri="{FF2B5EF4-FFF2-40B4-BE49-F238E27FC236}">
                  <a16:creationId xmlns:a16="http://schemas.microsoft.com/office/drawing/2014/main" id="{0893A02A-7664-4BEA-8F72-053D987C6E59}"/>
                </a:ext>
              </a:extLst>
            </p:cNvPr>
            <p:cNvSpPr>
              <a:spLocks noChangeArrowheads="1"/>
            </p:cNvSpPr>
            <p:nvPr/>
          </p:nvSpPr>
          <p:spPr bwMode="auto">
            <a:xfrm>
              <a:off x="4653" y="276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217" name="Rectangle 1675">
              <a:extLst>
                <a:ext uri="{FF2B5EF4-FFF2-40B4-BE49-F238E27FC236}">
                  <a16:creationId xmlns:a16="http://schemas.microsoft.com/office/drawing/2014/main" id="{40C83D49-F4C0-4489-A671-EC2291E4A947}"/>
                </a:ext>
              </a:extLst>
            </p:cNvPr>
            <p:cNvSpPr>
              <a:spLocks noChangeArrowheads="1"/>
            </p:cNvSpPr>
            <p:nvPr/>
          </p:nvSpPr>
          <p:spPr bwMode="auto">
            <a:xfrm>
              <a:off x="4914" y="276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218" name="Freeform 1676">
              <a:extLst>
                <a:ext uri="{FF2B5EF4-FFF2-40B4-BE49-F238E27FC236}">
                  <a16:creationId xmlns:a16="http://schemas.microsoft.com/office/drawing/2014/main" id="{7803D497-4488-4709-9A7D-A298E864E234}"/>
                </a:ext>
              </a:extLst>
            </p:cNvPr>
            <p:cNvSpPr>
              <a:spLocks noEditPoints="1"/>
            </p:cNvSpPr>
            <p:nvPr/>
          </p:nvSpPr>
          <p:spPr bwMode="auto">
            <a:xfrm>
              <a:off x="4238" y="2758"/>
              <a:ext cx="105" cy="125"/>
            </a:xfrm>
            <a:custGeom>
              <a:avLst/>
              <a:gdLst>
                <a:gd name="T0" fmla="*/ 10 w 253"/>
                <a:gd name="T1" fmla="*/ 111 h 301"/>
                <a:gd name="T2" fmla="*/ 7 w 253"/>
                <a:gd name="T3" fmla="*/ 120 h 301"/>
                <a:gd name="T4" fmla="*/ 5 w 253"/>
                <a:gd name="T5" fmla="*/ 129 h 301"/>
                <a:gd name="T6" fmla="*/ 3 w 253"/>
                <a:gd name="T7" fmla="*/ 139 h 301"/>
                <a:gd name="T8" fmla="*/ 1 w 253"/>
                <a:gd name="T9" fmla="*/ 148 h 301"/>
                <a:gd name="T10" fmla="*/ 0 w 253"/>
                <a:gd name="T11" fmla="*/ 157 h 301"/>
                <a:gd name="T12" fmla="*/ 0 w 253"/>
                <a:gd name="T13" fmla="*/ 166 h 301"/>
                <a:gd name="T14" fmla="*/ 0 w 253"/>
                <a:gd name="T15" fmla="*/ 175 h 301"/>
                <a:gd name="T16" fmla="*/ 0 w 253"/>
                <a:gd name="T17" fmla="*/ 184 h 301"/>
                <a:gd name="T18" fmla="*/ 1 w 253"/>
                <a:gd name="T19" fmla="*/ 193 h 301"/>
                <a:gd name="T20" fmla="*/ 2 w 253"/>
                <a:gd name="T21" fmla="*/ 201 h 301"/>
                <a:gd name="T22" fmla="*/ 41 w 253"/>
                <a:gd name="T23" fmla="*/ 277 h 301"/>
                <a:gd name="T24" fmla="*/ 47 w 253"/>
                <a:gd name="T25" fmla="*/ 282 h 301"/>
                <a:gd name="T26" fmla="*/ 53 w 253"/>
                <a:gd name="T27" fmla="*/ 286 h 301"/>
                <a:gd name="T28" fmla="*/ 60 w 253"/>
                <a:gd name="T29" fmla="*/ 290 h 301"/>
                <a:gd name="T30" fmla="*/ 67 w 253"/>
                <a:gd name="T31" fmla="*/ 293 h 301"/>
                <a:gd name="T32" fmla="*/ 74 w 253"/>
                <a:gd name="T33" fmla="*/ 296 h 301"/>
                <a:gd name="T34" fmla="*/ 81 w 253"/>
                <a:gd name="T35" fmla="*/ 298 h 301"/>
                <a:gd name="T36" fmla="*/ 89 w 253"/>
                <a:gd name="T37" fmla="*/ 300 h 301"/>
                <a:gd name="T38" fmla="*/ 96 w 253"/>
                <a:gd name="T39" fmla="*/ 301 h 301"/>
                <a:gd name="T40" fmla="*/ 104 w 253"/>
                <a:gd name="T41" fmla="*/ 301 h 301"/>
                <a:gd name="T42" fmla="*/ 111 w 253"/>
                <a:gd name="T43" fmla="*/ 301 h 301"/>
                <a:gd name="T44" fmla="*/ 119 w 253"/>
                <a:gd name="T45" fmla="*/ 301 h 301"/>
                <a:gd name="T46" fmla="*/ 127 w 253"/>
                <a:gd name="T47" fmla="*/ 300 h 301"/>
                <a:gd name="T48" fmla="*/ 134 w 253"/>
                <a:gd name="T49" fmla="*/ 298 h 301"/>
                <a:gd name="T50" fmla="*/ 206 w 253"/>
                <a:gd name="T51" fmla="*/ 252 h 301"/>
                <a:gd name="T52" fmla="*/ 212 w 253"/>
                <a:gd name="T53" fmla="*/ 245 h 301"/>
                <a:gd name="T54" fmla="*/ 218 w 253"/>
                <a:gd name="T55" fmla="*/ 238 h 301"/>
                <a:gd name="T56" fmla="*/ 223 w 253"/>
                <a:gd name="T57" fmla="*/ 230 h 301"/>
                <a:gd name="T58" fmla="*/ 228 w 253"/>
                <a:gd name="T59" fmla="*/ 222 h 301"/>
                <a:gd name="T60" fmla="*/ 233 w 253"/>
                <a:gd name="T61" fmla="*/ 214 h 301"/>
                <a:gd name="T62" fmla="*/ 237 w 253"/>
                <a:gd name="T63" fmla="*/ 205 h 301"/>
                <a:gd name="T64" fmla="*/ 241 w 253"/>
                <a:gd name="T65" fmla="*/ 196 h 301"/>
                <a:gd name="T66" fmla="*/ 245 w 253"/>
                <a:gd name="T67" fmla="*/ 187 h 301"/>
                <a:gd name="T68" fmla="*/ 248 w 253"/>
                <a:gd name="T69" fmla="*/ 178 h 301"/>
                <a:gd name="T70" fmla="*/ 251 w 253"/>
                <a:gd name="T71" fmla="*/ 169 h 301"/>
                <a:gd name="T72" fmla="*/ 253 w 253"/>
                <a:gd name="T73" fmla="*/ 159 h 301"/>
                <a:gd name="T74" fmla="*/ 249 w 253"/>
                <a:gd name="T75" fmla="*/ 73 h 301"/>
                <a:gd name="T76" fmla="*/ 247 w 253"/>
                <a:gd name="T77" fmla="*/ 66 h 301"/>
                <a:gd name="T78" fmla="*/ 243 w 253"/>
                <a:gd name="T79" fmla="*/ 58 h 301"/>
                <a:gd name="T80" fmla="*/ 240 w 253"/>
                <a:gd name="T81" fmla="*/ 51 h 301"/>
                <a:gd name="T82" fmla="*/ 236 w 253"/>
                <a:gd name="T83" fmla="*/ 44 h 301"/>
                <a:gd name="T84" fmla="*/ 232 w 253"/>
                <a:gd name="T85" fmla="*/ 38 h 301"/>
                <a:gd name="T86" fmla="*/ 227 w 253"/>
                <a:gd name="T87" fmla="*/ 31 h 301"/>
                <a:gd name="T88" fmla="*/ 222 w 253"/>
                <a:gd name="T89" fmla="*/ 26 h 301"/>
                <a:gd name="T90" fmla="*/ 217 w 253"/>
                <a:gd name="T91" fmla="*/ 20 h 301"/>
                <a:gd name="T92" fmla="*/ 211 w 253"/>
                <a:gd name="T93" fmla="*/ 15 h 301"/>
                <a:gd name="T94" fmla="*/ 205 w 253"/>
                <a:gd name="T95" fmla="*/ 11 h 301"/>
                <a:gd name="T96" fmla="*/ 198 w 253"/>
                <a:gd name="T97" fmla="*/ 7 h 301"/>
                <a:gd name="T98" fmla="*/ 192 w 253"/>
                <a:gd name="T99" fmla="*/ 3 h 301"/>
                <a:gd name="T100" fmla="*/ 185 w 253"/>
                <a:gd name="T101" fmla="*/ 0 h 301"/>
                <a:gd name="T102" fmla="*/ 100 w 253"/>
                <a:gd name="T103" fmla="*/ 6 h 301"/>
                <a:gd name="T104" fmla="*/ 93 w 253"/>
                <a:gd name="T105" fmla="*/ 9 h 301"/>
                <a:gd name="T106" fmla="*/ 86 w 253"/>
                <a:gd name="T107" fmla="*/ 13 h 301"/>
                <a:gd name="T108" fmla="*/ 79 w 253"/>
                <a:gd name="T109" fmla="*/ 18 h 301"/>
                <a:gd name="T110" fmla="*/ 72 w 253"/>
                <a:gd name="T111" fmla="*/ 23 h 301"/>
                <a:gd name="T112" fmla="*/ 65 w 253"/>
                <a:gd name="T113" fmla="*/ 29 h 301"/>
                <a:gd name="T114" fmla="*/ 59 w 253"/>
                <a:gd name="T115" fmla="*/ 34 h 301"/>
                <a:gd name="T116" fmla="*/ 52 w 253"/>
                <a:gd name="T117" fmla="*/ 41 h 301"/>
                <a:gd name="T118" fmla="*/ 46 w 253"/>
                <a:gd name="T119" fmla="*/ 47 h 301"/>
                <a:gd name="T120" fmla="*/ 41 w 253"/>
                <a:gd name="T121" fmla="*/ 54 h 301"/>
                <a:gd name="T122" fmla="*/ 35 w 253"/>
                <a:gd name="T123" fmla="*/ 62 h 301"/>
                <a:gd name="T124" fmla="*/ 30 w 253"/>
                <a:gd name="T125" fmla="*/ 7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3" h="301">
                  <a:moveTo>
                    <a:pt x="13" y="103"/>
                  </a:moveTo>
                  <a:lnTo>
                    <a:pt x="13" y="103"/>
                  </a:lnTo>
                  <a:lnTo>
                    <a:pt x="13" y="103"/>
                  </a:lnTo>
                  <a:lnTo>
                    <a:pt x="13" y="104"/>
                  </a:lnTo>
                  <a:lnTo>
                    <a:pt x="13" y="104"/>
                  </a:lnTo>
                  <a:lnTo>
                    <a:pt x="13" y="104"/>
                  </a:lnTo>
                  <a:lnTo>
                    <a:pt x="13" y="105"/>
                  </a:lnTo>
                  <a:lnTo>
                    <a:pt x="12" y="105"/>
                  </a:lnTo>
                  <a:lnTo>
                    <a:pt x="12" y="106"/>
                  </a:lnTo>
                  <a:lnTo>
                    <a:pt x="12" y="106"/>
                  </a:lnTo>
                  <a:lnTo>
                    <a:pt x="12" y="107"/>
                  </a:lnTo>
                  <a:lnTo>
                    <a:pt x="12" y="107"/>
                  </a:lnTo>
                  <a:lnTo>
                    <a:pt x="11" y="108"/>
                  </a:lnTo>
                  <a:lnTo>
                    <a:pt x="11" y="108"/>
                  </a:lnTo>
                  <a:lnTo>
                    <a:pt x="11" y="109"/>
                  </a:lnTo>
                  <a:lnTo>
                    <a:pt x="11" y="109"/>
                  </a:lnTo>
                  <a:lnTo>
                    <a:pt x="11" y="110"/>
                  </a:lnTo>
                  <a:lnTo>
                    <a:pt x="11" y="110"/>
                  </a:lnTo>
                  <a:lnTo>
                    <a:pt x="10" y="111"/>
                  </a:lnTo>
                  <a:lnTo>
                    <a:pt x="10" y="111"/>
                  </a:lnTo>
                  <a:lnTo>
                    <a:pt x="10" y="112"/>
                  </a:lnTo>
                  <a:lnTo>
                    <a:pt x="10" y="112"/>
                  </a:lnTo>
                  <a:lnTo>
                    <a:pt x="10" y="113"/>
                  </a:lnTo>
                  <a:lnTo>
                    <a:pt x="10" y="113"/>
                  </a:lnTo>
                  <a:lnTo>
                    <a:pt x="9" y="114"/>
                  </a:lnTo>
                  <a:lnTo>
                    <a:pt x="9" y="114"/>
                  </a:lnTo>
                  <a:lnTo>
                    <a:pt x="9" y="115"/>
                  </a:lnTo>
                  <a:lnTo>
                    <a:pt x="9" y="115"/>
                  </a:lnTo>
                  <a:lnTo>
                    <a:pt x="9" y="116"/>
                  </a:lnTo>
                  <a:lnTo>
                    <a:pt x="9" y="116"/>
                  </a:lnTo>
                  <a:lnTo>
                    <a:pt x="8" y="117"/>
                  </a:lnTo>
                  <a:lnTo>
                    <a:pt x="8" y="117"/>
                  </a:lnTo>
                  <a:lnTo>
                    <a:pt x="8" y="118"/>
                  </a:lnTo>
                  <a:lnTo>
                    <a:pt x="8" y="118"/>
                  </a:lnTo>
                  <a:lnTo>
                    <a:pt x="8" y="119"/>
                  </a:lnTo>
                  <a:lnTo>
                    <a:pt x="8" y="119"/>
                  </a:lnTo>
                  <a:lnTo>
                    <a:pt x="8" y="120"/>
                  </a:lnTo>
                  <a:lnTo>
                    <a:pt x="7" y="120"/>
                  </a:lnTo>
                  <a:lnTo>
                    <a:pt x="7" y="121"/>
                  </a:lnTo>
                  <a:lnTo>
                    <a:pt x="7" y="121"/>
                  </a:lnTo>
                  <a:lnTo>
                    <a:pt x="7" y="122"/>
                  </a:lnTo>
                  <a:lnTo>
                    <a:pt x="7" y="122"/>
                  </a:lnTo>
                  <a:lnTo>
                    <a:pt x="7" y="123"/>
                  </a:lnTo>
                  <a:lnTo>
                    <a:pt x="7" y="123"/>
                  </a:lnTo>
                  <a:lnTo>
                    <a:pt x="6" y="124"/>
                  </a:lnTo>
                  <a:lnTo>
                    <a:pt x="6" y="124"/>
                  </a:lnTo>
                  <a:lnTo>
                    <a:pt x="6" y="125"/>
                  </a:lnTo>
                  <a:lnTo>
                    <a:pt x="6" y="125"/>
                  </a:lnTo>
                  <a:lnTo>
                    <a:pt x="6" y="126"/>
                  </a:lnTo>
                  <a:lnTo>
                    <a:pt x="6" y="126"/>
                  </a:lnTo>
                  <a:lnTo>
                    <a:pt x="6" y="127"/>
                  </a:lnTo>
                  <a:lnTo>
                    <a:pt x="6" y="127"/>
                  </a:lnTo>
                  <a:lnTo>
                    <a:pt x="5" y="127"/>
                  </a:lnTo>
                  <a:lnTo>
                    <a:pt x="5" y="128"/>
                  </a:lnTo>
                  <a:lnTo>
                    <a:pt x="5" y="128"/>
                  </a:lnTo>
                  <a:lnTo>
                    <a:pt x="5" y="129"/>
                  </a:lnTo>
                  <a:lnTo>
                    <a:pt x="5" y="129"/>
                  </a:lnTo>
                  <a:lnTo>
                    <a:pt x="5" y="130"/>
                  </a:lnTo>
                  <a:lnTo>
                    <a:pt x="5" y="130"/>
                  </a:lnTo>
                  <a:lnTo>
                    <a:pt x="5" y="131"/>
                  </a:lnTo>
                  <a:lnTo>
                    <a:pt x="5" y="131"/>
                  </a:lnTo>
                  <a:lnTo>
                    <a:pt x="4" y="132"/>
                  </a:lnTo>
                  <a:lnTo>
                    <a:pt x="4" y="132"/>
                  </a:lnTo>
                  <a:lnTo>
                    <a:pt x="4" y="133"/>
                  </a:lnTo>
                  <a:lnTo>
                    <a:pt x="4" y="133"/>
                  </a:lnTo>
                  <a:lnTo>
                    <a:pt x="4" y="134"/>
                  </a:lnTo>
                  <a:lnTo>
                    <a:pt x="4" y="134"/>
                  </a:lnTo>
                  <a:lnTo>
                    <a:pt x="4" y="135"/>
                  </a:lnTo>
                  <a:lnTo>
                    <a:pt x="4" y="135"/>
                  </a:lnTo>
                  <a:lnTo>
                    <a:pt x="4" y="136"/>
                  </a:lnTo>
                  <a:lnTo>
                    <a:pt x="3" y="136"/>
                  </a:lnTo>
                  <a:lnTo>
                    <a:pt x="3" y="137"/>
                  </a:lnTo>
                  <a:lnTo>
                    <a:pt x="3" y="137"/>
                  </a:lnTo>
                  <a:lnTo>
                    <a:pt x="3" y="138"/>
                  </a:lnTo>
                  <a:lnTo>
                    <a:pt x="3" y="138"/>
                  </a:lnTo>
                  <a:lnTo>
                    <a:pt x="3" y="139"/>
                  </a:lnTo>
                  <a:lnTo>
                    <a:pt x="3" y="139"/>
                  </a:lnTo>
                  <a:lnTo>
                    <a:pt x="3" y="140"/>
                  </a:lnTo>
                  <a:lnTo>
                    <a:pt x="3" y="140"/>
                  </a:lnTo>
                  <a:lnTo>
                    <a:pt x="3" y="141"/>
                  </a:lnTo>
                  <a:lnTo>
                    <a:pt x="3" y="141"/>
                  </a:lnTo>
                  <a:lnTo>
                    <a:pt x="2" y="142"/>
                  </a:lnTo>
                  <a:lnTo>
                    <a:pt x="2" y="142"/>
                  </a:lnTo>
                  <a:lnTo>
                    <a:pt x="2" y="143"/>
                  </a:lnTo>
                  <a:lnTo>
                    <a:pt x="2" y="143"/>
                  </a:lnTo>
                  <a:lnTo>
                    <a:pt x="2" y="144"/>
                  </a:lnTo>
                  <a:lnTo>
                    <a:pt x="2" y="144"/>
                  </a:lnTo>
                  <a:lnTo>
                    <a:pt x="2" y="145"/>
                  </a:lnTo>
                  <a:lnTo>
                    <a:pt x="2" y="145"/>
                  </a:lnTo>
                  <a:lnTo>
                    <a:pt x="2" y="146"/>
                  </a:lnTo>
                  <a:lnTo>
                    <a:pt x="2" y="146"/>
                  </a:lnTo>
                  <a:lnTo>
                    <a:pt x="2" y="147"/>
                  </a:lnTo>
                  <a:lnTo>
                    <a:pt x="2" y="147"/>
                  </a:lnTo>
                  <a:lnTo>
                    <a:pt x="2" y="147"/>
                  </a:lnTo>
                  <a:lnTo>
                    <a:pt x="1" y="148"/>
                  </a:lnTo>
                  <a:lnTo>
                    <a:pt x="1" y="148"/>
                  </a:lnTo>
                  <a:lnTo>
                    <a:pt x="1" y="149"/>
                  </a:lnTo>
                  <a:lnTo>
                    <a:pt x="1" y="149"/>
                  </a:lnTo>
                  <a:lnTo>
                    <a:pt x="1" y="150"/>
                  </a:lnTo>
                  <a:lnTo>
                    <a:pt x="1" y="150"/>
                  </a:lnTo>
                  <a:lnTo>
                    <a:pt x="1" y="151"/>
                  </a:lnTo>
                  <a:lnTo>
                    <a:pt x="1" y="151"/>
                  </a:lnTo>
                  <a:lnTo>
                    <a:pt x="1" y="152"/>
                  </a:lnTo>
                  <a:lnTo>
                    <a:pt x="1" y="152"/>
                  </a:lnTo>
                  <a:lnTo>
                    <a:pt x="1" y="153"/>
                  </a:lnTo>
                  <a:lnTo>
                    <a:pt x="1" y="153"/>
                  </a:lnTo>
                  <a:lnTo>
                    <a:pt x="1" y="154"/>
                  </a:lnTo>
                  <a:lnTo>
                    <a:pt x="1" y="154"/>
                  </a:lnTo>
                  <a:lnTo>
                    <a:pt x="1" y="155"/>
                  </a:lnTo>
                  <a:lnTo>
                    <a:pt x="1" y="155"/>
                  </a:lnTo>
                  <a:lnTo>
                    <a:pt x="1" y="156"/>
                  </a:lnTo>
                  <a:lnTo>
                    <a:pt x="0" y="156"/>
                  </a:lnTo>
                  <a:lnTo>
                    <a:pt x="0" y="157"/>
                  </a:lnTo>
                  <a:lnTo>
                    <a:pt x="0" y="157"/>
                  </a:lnTo>
                  <a:lnTo>
                    <a:pt x="0" y="158"/>
                  </a:lnTo>
                  <a:lnTo>
                    <a:pt x="0" y="158"/>
                  </a:lnTo>
                  <a:lnTo>
                    <a:pt x="0" y="159"/>
                  </a:lnTo>
                  <a:lnTo>
                    <a:pt x="0" y="159"/>
                  </a:lnTo>
                  <a:lnTo>
                    <a:pt x="0" y="160"/>
                  </a:lnTo>
                  <a:lnTo>
                    <a:pt x="0" y="160"/>
                  </a:lnTo>
                  <a:lnTo>
                    <a:pt x="0" y="161"/>
                  </a:lnTo>
                  <a:lnTo>
                    <a:pt x="0" y="161"/>
                  </a:lnTo>
                  <a:lnTo>
                    <a:pt x="0" y="161"/>
                  </a:lnTo>
                  <a:lnTo>
                    <a:pt x="0" y="162"/>
                  </a:lnTo>
                  <a:lnTo>
                    <a:pt x="0" y="162"/>
                  </a:lnTo>
                  <a:lnTo>
                    <a:pt x="0" y="163"/>
                  </a:lnTo>
                  <a:lnTo>
                    <a:pt x="0" y="163"/>
                  </a:lnTo>
                  <a:lnTo>
                    <a:pt x="0" y="164"/>
                  </a:lnTo>
                  <a:lnTo>
                    <a:pt x="0" y="164"/>
                  </a:lnTo>
                  <a:lnTo>
                    <a:pt x="0" y="165"/>
                  </a:lnTo>
                  <a:lnTo>
                    <a:pt x="0" y="165"/>
                  </a:lnTo>
                  <a:lnTo>
                    <a:pt x="0" y="166"/>
                  </a:lnTo>
                  <a:lnTo>
                    <a:pt x="0" y="166"/>
                  </a:lnTo>
                  <a:lnTo>
                    <a:pt x="0" y="167"/>
                  </a:lnTo>
                  <a:lnTo>
                    <a:pt x="0" y="167"/>
                  </a:lnTo>
                  <a:lnTo>
                    <a:pt x="0" y="168"/>
                  </a:lnTo>
                  <a:lnTo>
                    <a:pt x="0" y="168"/>
                  </a:lnTo>
                  <a:lnTo>
                    <a:pt x="0" y="169"/>
                  </a:lnTo>
                  <a:lnTo>
                    <a:pt x="0" y="169"/>
                  </a:lnTo>
                  <a:lnTo>
                    <a:pt x="0" y="170"/>
                  </a:lnTo>
                  <a:lnTo>
                    <a:pt x="0" y="170"/>
                  </a:lnTo>
                  <a:lnTo>
                    <a:pt x="0" y="171"/>
                  </a:lnTo>
                  <a:lnTo>
                    <a:pt x="0" y="171"/>
                  </a:lnTo>
                  <a:lnTo>
                    <a:pt x="0" y="171"/>
                  </a:lnTo>
                  <a:lnTo>
                    <a:pt x="0" y="172"/>
                  </a:lnTo>
                  <a:lnTo>
                    <a:pt x="0" y="172"/>
                  </a:lnTo>
                  <a:lnTo>
                    <a:pt x="0" y="173"/>
                  </a:lnTo>
                  <a:lnTo>
                    <a:pt x="0" y="173"/>
                  </a:lnTo>
                  <a:lnTo>
                    <a:pt x="0" y="174"/>
                  </a:lnTo>
                  <a:lnTo>
                    <a:pt x="0" y="174"/>
                  </a:lnTo>
                  <a:lnTo>
                    <a:pt x="0" y="175"/>
                  </a:lnTo>
                  <a:lnTo>
                    <a:pt x="0" y="175"/>
                  </a:lnTo>
                  <a:lnTo>
                    <a:pt x="0" y="176"/>
                  </a:lnTo>
                  <a:lnTo>
                    <a:pt x="0" y="176"/>
                  </a:lnTo>
                  <a:lnTo>
                    <a:pt x="0" y="177"/>
                  </a:lnTo>
                  <a:lnTo>
                    <a:pt x="0" y="177"/>
                  </a:lnTo>
                  <a:lnTo>
                    <a:pt x="0" y="178"/>
                  </a:lnTo>
                  <a:lnTo>
                    <a:pt x="0" y="178"/>
                  </a:lnTo>
                  <a:lnTo>
                    <a:pt x="0" y="178"/>
                  </a:lnTo>
                  <a:lnTo>
                    <a:pt x="0" y="179"/>
                  </a:lnTo>
                  <a:lnTo>
                    <a:pt x="0" y="179"/>
                  </a:lnTo>
                  <a:lnTo>
                    <a:pt x="0" y="180"/>
                  </a:lnTo>
                  <a:lnTo>
                    <a:pt x="0" y="180"/>
                  </a:lnTo>
                  <a:lnTo>
                    <a:pt x="0" y="181"/>
                  </a:lnTo>
                  <a:lnTo>
                    <a:pt x="0" y="181"/>
                  </a:lnTo>
                  <a:lnTo>
                    <a:pt x="0" y="182"/>
                  </a:lnTo>
                  <a:lnTo>
                    <a:pt x="0" y="182"/>
                  </a:lnTo>
                  <a:lnTo>
                    <a:pt x="0" y="183"/>
                  </a:lnTo>
                  <a:lnTo>
                    <a:pt x="0" y="183"/>
                  </a:lnTo>
                  <a:lnTo>
                    <a:pt x="0" y="184"/>
                  </a:lnTo>
                  <a:lnTo>
                    <a:pt x="0" y="184"/>
                  </a:lnTo>
                  <a:lnTo>
                    <a:pt x="0" y="185"/>
                  </a:lnTo>
                  <a:lnTo>
                    <a:pt x="0" y="185"/>
                  </a:lnTo>
                  <a:lnTo>
                    <a:pt x="0" y="185"/>
                  </a:lnTo>
                  <a:lnTo>
                    <a:pt x="0" y="186"/>
                  </a:lnTo>
                  <a:lnTo>
                    <a:pt x="0" y="186"/>
                  </a:lnTo>
                  <a:lnTo>
                    <a:pt x="0" y="187"/>
                  </a:lnTo>
                  <a:lnTo>
                    <a:pt x="0" y="187"/>
                  </a:lnTo>
                  <a:lnTo>
                    <a:pt x="0" y="188"/>
                  </a:lnTo>
                  <a:lnTo>
                    <a:pt x="0" y="188"/>
                  </a:lnTo>
                  <a:lnTo>
                    <a:pt x="0" y="189"/>
                  </a:lnTo>
                  <a:lnTo>
                    <a:pt x="0" y="189"/>
                  </a:lnTo>
                  <a:lnTo>
                    <a:pt x="0" y="190"/>
                  </a:lnTo>
                  <a:lnTo>
                    <a:pt x="0" y="190"/>
                  </a:lnTo>
                  <a:lnTo>
                    <a:pt x="0" y="190"/>
                  </a:lnTo>
                  <a:lnTo>
                    <a:pt x="0" y="191"/>
                  </a:lnTo>
                  <a:lnTo>
                    <a:pt x="1" y="191"/>
                  </a:lnTo>
                  <a:lnTo>
                    <a:pt x="1" y="192"/>
                  </a:lnTo>
                  <a:lnTo>
                    <a:pt x="1" y="192"/>
                  </a:lnTo>
                  <a:lnTo>
                    <a:pt x="1" y="193"/>
                  </a:lnTo>
                  <a:lnTo>
                    <a:pt x="1" y="193"/>
                  </a:lnTo>
                  <a:lnTo>
                    <a:pt x="1" y="194"/>
                  </a:lnTo>
                  <a:lnTo>
                    <a:pt x="1" y="194"/>
                  </a:lnTo>
                  <a:lnTo>
                    <a:pt x="1" y="195"/>
                  </a:lnTo>
                  <a:lnTo>
                    <a:pt x="1" y="195"/>
                  </a:lnTo>
                  <a:lnTo>
                    <a:pt x="1" y="195"/>
                  </a:lnTo>
                  <a:lnTo>
                    <a:pt x="1" y="196"/>
                  </a:lnTo>
                  <a:lnTo>
                    <a:pt x="1" y="196"/>
                  </a:lnTo>
                  <a:lnTo>
                    <a:pt x="1" y="197"/>
                  </a:lnTo>
                  <a:lnTo>
                    <a:pt x="1" y="197"/>
                  </a:lnTo>
                  <a:lnTo>
                    <a:pt x="1" y="198"/>
                  </a:lnTo>
                  <a:lnTo>
                    <a:pt x="1" y="198"/>
                  </a:lnTo>
                  <a:lnTo>
                    <a:pt x="1" y="199"/>
                  </a:lnTo>
                  <a:lnTo>
                    <a:pt x="2" y="199"/>
                  </a:lnTo>
                  <a:lnTo>
                    <a:pt x="2" y="200"/>
                  </a:lnTo>
                  <a:lnTo>
                    <a:pt x="2" y="200"/>
                  </a:lnTo>
                  <a:lnTo>
                    <a:pt x="2" y="200"/>
                  </a:lnTo>
                  <a:lnTo>
                    <a:pt x="2" y="201"/>
                  </a:lnTo>
                  <a:lnTo>
                    <a:pt x="2" y="201"/>
                  </a:lnTo>
                  <a:lnTo>
                    <a:pt x="2" y="202"/>
                  </a:lnTo>
                  <a:lnTo>
                    <a:pt x="2" y="202"/>
                  </a:lnTo>
                  <a:lnTo>
                    <a:pt x="2" y="203"/>
                  </a:lnTo>
                  <a:lnTo>
                    <a:pt x="2" y="203"/>
                  </a:lnTo>
                  <a:lnTo>
                    <a:pt x="2" y="204"/>
                  </a:lnTo>
                  <a:lnTo>
                    <a:pt x="2" y="204"/>
                  </a:lnTo>
                  <a:lnTo>
                    <a:pt x="2" y="204"/>
                  </a:lnTo>
                  <a:lnTo>
                    <a:pt x="2" y="205"/>
                  </a:lnTo>
                  <a:lnTo>
                    <a:pt x="3" y="205"/>
                  </a:lnTo>
                  <a:lnTo>
                    <a:pt x="3" y="206"/>
                  </a:lnTo>
                  <a:lnTo>
                    <a:pt x="3" y="206"/>
                  </a:lnTo>
                  <a:lnTo>
                    <a:pt x="3" y="207"/>
                  </a:lnTo>
                  <a:lnTo>
                    <a:pt x="3" y="207"/>
                  </a:lnTo>
                  <a:lnTo>
                    <a:pt x="3" y="207"/>
                  </a:lnTo>
                  <a:moveTo>
                    <a:pt x="41" y="276"/>
                  </a:moveTo>
                  <a:lnTo>
                    <a:pt x="41" y="276"/>
                  </a:lnTo>
                  <a:lnTo>
                    <a:pt x="41" y="276"/>
                  </a:lnTo>
                  <a:lnTo>
                    <a:pt x="41" y="277"/>
                  </a:lnTo>
                  <a:lnTo>
                    <a:pt x="41" y="277"/>
                  </a:lnTo>
                  <a:lnTo>
                    <a:pt x="41" y="277"/>
                  </a:lnTo>
                  <a:lnTo>
                    <a:pt x="42" y="277"/>
                  </a:lnTo>
                  <a:lnTo>
                    <a:pt x="42" y="278"/>
                  </a:lnTo>
                  <a:lnTo>
                    <a:pt x="42" y="278"/>
                  </a:lnTo>
                  <a:lnTo>
                    <a:pt x="43" y="278"/>
                  </a:lnTo>
                  <a:lnTo>
                    <a:pt x="43" y="278"/>
                  </a:lnTo>
                  <a:lnTo>
                    <a:pt x="43" y="279"/>
                  </a:lnTo>
                  <a:lnTo>
                    <a:pt x="44" y="279"/>
                  </a:lnTo>
                  <a:lnTo>
                    <a:pt x="44" y="279"/>
                  </a:lnTo>
                  <a:lnTo>
                    <a:pt x="44" y="279"/>
                  </a:lnTo>
                  <a:lnTo>
                    <a:pt x="44" y="280"/>
                  </a:lnTo>
                  <a:lnTo>
                    <a:pt x="45" y="280"/>
                  </a:lnTo>
                  <a:lnTo>
                    <a:pt x="45" y="280"/>
                  </a:lnTo>
                  <a:lnTo>
                    <a:pt x="45" y="280"/>
                  </a:lnTo>
                  <a:lnTo>
                    <a:pt x="46" y="281"/>
                  </a:lnTo>
                  <a:lnTo>
                    <a:pt x="46" y="281"/>
                  </a:lnTo>
                  <a:lnTo>
                    <a:pt x="46" y="281"/>
                  </a:lnTo>
                  <a:lnTo>
                    <a:pt x="47" y="281"/>
                  </a:lnTo>
                  <a:lnTo>
                    <a:pt x="47" y="282"/>
                  </a:lnTo>
                  <a:lnTo>
                    <a:pt x="47" y="282"/>
                  </a:lnTo>
                  <a:lnTo>
                    <a:pt x="48" y="282"/>
                  </a:lnTo>
                  <a:lnTo>
                    <a:pt x="48" y="282"/>
                  </a:lnTo>
                  <a:lnTo>
                    <a:pt x="48" y="283"/>
                  </a:lnTo>
                  <a:lnTo>
                    <a:pt x="49" y="283"/>
                  </a:lnTo>
                  <a:lnTo>
                    <a:pt x="49" y="283"/>
                  </a:lnTo>
                  <a:lnTo>
                    <a:pt x="49" y="283"/>
                  </a:lnTo>
                  <a:lnTo>
                    <a:pt x="50" y="284"/>
                  </a:lnTo>
                  <a:lnTo>
                    <a:pt x="50" y="284"/>
                  </a:lnTo>
                  <a:lnTo>
                    <a:pt x="50" y="284"/>
                  </a:lnTo>
                  <a:lnTo>
                    <a:pt x="51" y="284"/>
                  </a:lnTo>
                  <a:lnTo>
                    <a:pt x="51" y="284"/>
                  </a:lnTo>
                  <a:lnTo>
                    <a:pt x="51" y="285"/>
                  </a:lnTo>
                  <a:lnTo>
                    <a:pt x="52" y="285"/>
                  </a:lnTo>
                  <a:lnTo>
                    <a:pt x="52" y="285"/>
                  </a:lnTo>
                  <a:lnTo>
                    <a:pt x="52" y="285"/>
                  </a:lnTo>
                  <a:lnTo>
                    <a:pt x="53" y="286"/>
                  </a:lnTo>
                  <a:lnTo>
                    <a:pt x="53" y="286"/>
                  </a:lnTo>
                  <a:lnTo>
                    <a:pt x="53" y="286"/>
                  </a:lnTo>
                  <a:lnTo>
                    <a:pt x="54" y="286"/>
                  </a:lnTo>
                  <a:lnTo>
                    <a:pt x="54" y="286"/>
                  </a:lnTo>
                  <a:lnTo>
                    <a:pt x="54" y="287"/>
                  </a:lnTo>
                  <a:lnTo>
                    <a:pt x="55" y="287"/>
                  </a:lnTo>
                  <a:lnTo>
                    <a:pt x="55" y="287"/>
                  </a:lnTo>
                  <a:lnTo>
                    <a:pt x="55" y="287"/>
                  </a:lnTo>
                  <a:lnTo>
                    <a:pt x="56" y="287"/>
                  </a:lnTo>
                  <a:lnTo>
                    <a:pt x="56" y="288"/>
                  </a:lnTo>
                  <a:lnTo>
                    <a:pt x="56" y="288"/>
                  </a:lnTo>
                  <a:lnTo>
                    <a:pt x="57" y="288"/>
                  </a:lnTo>
                  <a:lnTo>
                    <a:pt x="57" y="288"/>
                  </a:lnTo>
                  <a:lnTo>
                    <a:pt x="57" y="288"/>
                  </a:lnTo>
                  <a:lnTo>
                    <a:pt x="58" y="289"/>
                  </a:lnTo>
                  <a:lnTo>
                    <a:pt x="58" y="289"/>
                  </a:lnTo>
                  <a:lnTo>
                    <a:pt x="58" y="289"/>
                  </a:lnTo>
                  <a:lnTo>
                    <a:pt x="59" y="289"/>
                  </a:lnTo>
                  <a:lnTo>
                    <a:pt x="59" y="289"/>
                  </a:lnTo>
                  <a:lnTo>
                    <a:pt x="59" y="290"/>
                  </a:lnTo>
                  <a:lnTo>
                    <a:pt x="60" y="290"/>
                  </a:lnTo>
                  <a:lnTo>
                    <a:pt x="60" y="290"/>
                  </a:lnTo>
                  <a:lnTo>
                    <a:pt x="60" y="290"/>
                  </a:lnTo>
                  <a:lnTo>
                    <a:pt x="61" y="290"/>
                  </a:lnTo>
                  <a:lnTo>
                    <a:pt x="61" y="291"/>
                  </a:lnTo>
                  <a:lnTo>
                    <a:pt x="62" y="291"/>
                  </a:lnTo>
                  <a:lnTo>
                    <a:pt x="62" y="291"/>
                  </a:lnTo>
                  <a:lnTo>
                    <a:pt x="62" y="291"/>
                  </a:lnTo>
                  <a:lnTo>
                    <a:pt x="63" y="291"/>
                  </a:lnTo>
                  <a:lnTo>
                    <a:pt x="63" y="292"/>
                  </a:lnTo>
                  <a:lnTo>
                    <a:pt x="63" y="292"/>
                  </a:lnTo>
                  <a:lnTo>
                    <a:pt x="64" y="292"/>
                  </a:lnTo>
                  <a:lnTo>
                    <a:pt x="64" y="292"/>
                  </a:lnTo>
                  <a:lnTo>
                    <a:pt x="64" y="292"/>
                  </a:lnTo>
                  <a:lnTo>
                    <a:pt x="65" y="292"/>
                  </a:lnTo>
                  <a:lnTo>
                    <a:pt x="65" y="293"/>
                  </a:lnTo>
                  <a:lnTo>
                    <a:pt x="66" y="293"/>
                  </a:lnTo>
                  <a:lnTo>
                    <a:pt x="66" y="293"/>
                  </a:lnTo>
                  <a:lnTo>
                    <a:pt x="66" y="293"/>
                  </a:lnTo>
                  <a:lnTo>
                    <a:pt x="67" y="293"/>
                  </a:lnTo>
                  <a:lnTo>
                    <a:pt x="67" y="293"/>
                  </a:lnTo>
                  <a:lnTo>
                    <a:pt x="67" y="294"/>
                  </a:lnTo>
                  <a:lnTo>
                    <a:pt x="68" y="294"/>
                  </a:lnTo>
                  <a:lnTo>
                    <a:pt x="68" y="294"/>
                  </a:lnTo>
                  <a:lnTo>
                    <a:pt x="69" y="294"/>
                  </a:lnTo>
                  <a:lnTo>
                    <a:pt x="69" y="294"/>
                  </a:lnTo>
                  <a:lnTo>
                    <a:pt x="69" y="294"/>
                  </a:lnTo>
                  <a:lnTo>
                    <a:pt x="70" y="294"/>
                  </a:lnTo>
                  <a:lnTo>
                    <a:pt x="70" y="295"/>
                  </a:lnTo>
                  <a:lnTo>
                    <a:pt x="70" y="295"/>
                  </a:lnTo>
                  <a:lnTo>
                    <a:pt x="71" y="295"/>
                  </a:lnTo>
                  <a:lnTo>
                    <a:pt x="71" y="295"/>
                  </a:lnTo>
                  <a:lnTo>
                    <a:pt x="72" y="295"/>
                  </a:lnTo>
                  <a:lnTo>
                    <a:pt x="72" y="295"/>
                  </a:lnTo>
                  <a:lnTo>
                    <a:pt x="72" y="296"/>
                  </a:lnTo>
                  <a:lnTo>
                    <a:pt x="73" y="296"/>
                  </a:lnTo>
                  <a:lnTo>
                    <a:pt x="73" y="296"/>
                  </a:lnTo>
                  <a:lnTo>
                    <a:pt x="73" y="296"/>
                  </a:lnTo>
                  <a:lnTo>
                    <a:pt x="74" y="296"/>
                  </a:lnTo>
                  <a:lnTo>
                    <a:pt x="74" y="296"/>
                  </a:lnTo>
                  <a:lnTo>
                    <a:pt x="75" y="296"/>
                  </a:lnTo>
                  <a:lnTo>
                    <a:pt x="75" y="296"/>
                  </a:lnTo>
                  <a:lnTo>
                    <a:pt x="75" y="297"/>
                  </a:lnTo>
                  <a:lnTo>
                    <a:pt x="76" y="297"/>
                  </a:lnTo>
                  <a:lnTo>
                    <a:pt x="76" y="297"/>
                  </a:lnTo>
                  <a:lnTo>
                    <a:pt x="77" y="297"/>
                  </a:lnTo>
                  <a:lnTo>
                    <a:pt x="77" y="297"/>
                  </a:lnTo>
                  <a:lnTo>
                    <a:pt x="77" y="297"/>
                  </a:lnTo>
                  <a:lnTo>
                    <a:pt x="78" y="297"/>
                  </a:lnTo>
                  <a:lnTo>
                    <a:pt x="78" y="297"/>
                  </a:lnTo>
                  <a:lnTo>
                    <a:pt x="79" y="298"/>
                  </a:lnTo>
                  <a:lnTo>
                    <a:pt x="79" y="298"/>
                  </a:lnTo>
                  <a:lnTo>
                    <a:pt x="79" y="298"/>
                  </a:lnTo>
                  <a:lnTo>
                    <a:pt x="80" y="298"/>
                  </a:lnTo>
                  <a:lnTo>
                    <a:pt x="80" y="298"/>
                  </a:lnTo>
                  <a:lnTo>
                    <a:pt x="80" y="298"/>
                  </a:lnTo>
                  <a:lnTo>
                    <a:pt x="81" y="298"/>
                  </a:lnTo>
                  <a:lnTo>
                    <a:pt x="81" y="298"/>
                  </a:lnTo>
                  <a:lnTo>
                    <a:pt x="82" y="298"/>
                  </a:lnTo>
                  <a:lnTo>
                    <a:pt x="82" y="298"/>
                  </a:lnTo>
                  <a:lnTo>
                    <a:pt x="82" y="299"/>
                  </a:lnTo>
                  <a:lnTo>
                    <a:pt x="83" y="299"/>
                  </a:lnTo>
                  <a:lnTo>
                    <a:pt x="83" y="299"/>
                  </a:lnTo>
                  <a:lnTo>
                    <a:pt x="84" y="299"/>
                  </a:lnTo>
                  <a:lnTo>
                    <a:pt x="84" y="299"/>
                  </a:lnTo>
                  <a:lnTo>
                    <a:pt x="84" y="299"/>
                  </a:lnTo>
                  <a:lnTo>
                    <a:pt x="85" y="299"/>
                  </a:lnTo>
                  <a:lnTo>
                    <a:pt x="85" y="299"/>
                  </a:lnTo>
                  <a:lnTo>
                    <a:pt x="86" y="299"/>
                  </a:lnTo>
                  <a:lnTo>
                    <a:pt x="86" y="299"/>
                  </a:lnTo>
                  <a:lnTo>
                    <a:pt x="86" y="299"/>
                  </a:lnTo>
                  <a:lnTo>
                    <a:pt x="87" y="300"/>
                  </a:lnTo>
                  <a:lnTo>
                    <a:pt x="87" y="300"/>
                  </a:lnTo>
                  <a:lnTo>
                    <a:pt x="87" y="300"/>
                  </a:lnTo>
                  <a:lnTo>
                    <a:pt x="88" y="300"/>
                  </a:lnTo>
                  <a:lnTo>
                    <a:pt x="88" y="300"/>
                  </a:lnTo>
                  <a:lnTo>
                    <a:pt x="89" y="300"/>
                  </a:lnTo>
                  <a:lnTo>
                    <a:pt x="89" y="300"/>
                  </a:lnTo>
                  <a:lnTo>
                    <a:pt x="89" y="300"/>
                  </a:lnTo>
                  <a:lnTo>
                    <a:pt x="90" y="300"/>
                  </a:lnTo>
                  <a:lnTo>
                    <a:pt x="90" y="300"/>
                  </a:lnTo>
                  <a:lnTo>
                    <a:pt x="91" y="300"/>
                  </a:lnTo>
                  <a:lnTo>
                    <a:pt x="91" y="300"/>
                  </a:lnTo>
                  <a:lnTo>
                    <a:pt x="91" y="300"/>
                  </a:lnTo>
                  <a:lnTo>
                    <a:pt x="92" y="300"/>
                  </a:lnTo>
                  <a:lnTo>
                    <a:pt x="92" y="300"/>
                  </a:lnTo>
                  <a:lnTo>
                    <a:pt x="93" y="301"/>
                  </a:lnTo>
                  <a:lnTo>
                    <a:pt x="93" y="301"/>
                  </a:lnTo>
                  <a:lnTo>
                    <a:pt x="93" y="301"/>
                  </a:lnTo>
                  <a:lnTo>
                    <a:pt x="94" y="301"/>
                  </a:lnTo>
                  <a:lnTo>
                    <a:pt x="94" y="301"/>
                  </a:lnTo>
                  <a:lnTo>
                    <a:pt x="95" y="301"/>
                  </a:lnTo>
                  <a:lnTo>
                    <a:pt x="95" y="301"/>
                  </a:lnTo>
                  <a:lnTo>
                    <a:pt x="95" y="301"/>
                  </a:lnTo>
                  <a:lnTo>
                    <a:pt x="96" y="301"/>
                  </a:lnTo>
                  <a:lnTo>
                    <a:pt x="96" y="301"/>
                  </a:lnTo>
                  <a:lnTo>
                    <a:pt x="97" y="301"/>
                  </a:lnTo>
                  <a:lnTo>
                    <a:pt x="97" y="301"/>
                  </a:lnTo>
                  <a:lnTo>
                    <a:pt x="97" y="301"/>
                  </a:lnTo>
                  <a:lnTo>
                    <a:pt x="98" y="301"/>
                  </a:lnTo>
                  <a:lnTo>
                    <a:pt x="98" y="301"/>
                  </a:lnTo>
                  <a:lnTo>
                    <a:pt x="99" y="301"/>
                  </a:lnTo>
                  <a:lnTo>
                    <a:pt x="99" y="301"/>
                  </a:lnTo>
                  <a:lnTo>
                    <a:pt x="99" y="301"/>
                  </a:lnTo>
                  <a:lnTo>
                    <a:pt x="100" y="301"/>
                  </a:lnTo>
                  <a:lnTo>
                    <a:pt x="100" y="301"/>
                  </a:lnTo>
                  <a:lnTo>
                    <a:pt x="101" y="301"/>
                  </a:lnTo>
                  <a:lnTo>
                    <a:pt x="101" y="301"/>
                  </a:lnTo>
                  <a:lnTo>
                    <a:pt x="101" y="301"/>
                  </a:lnTo>
                  <a:lnTo>
                    <a:pt x="102" y="301"/>
                  </a:lnTo>
                  <a:lnTo>
                    <a:pt x="102" y="301"/>
                  </a:lnTo>
                  <a:lnTo>
                    <a:pt x="103" y="301"/>
                  </a:lnTo>
                  <a:lnTo>
                    <a:pt x="103" y="301"/>
                  </a:lnTo>
                  <a:lnTo>
                    <a:pt x="103" y="301"/>
                  </a:lnTo>
                  <a:lnTo>
                    <a:pt x="104" y="301"/>
                  </a:lnTo>
                  <a:lnTo>
                    <a:pt x="104" y="301"/>
                  </a:lnTo>
                  <a:lnTo>
                    <a:pt x="105" y="301"/>
                  </a:lnTo>
                  <a:lnTo>
                    <a:pt x="105" y="301"/>
                  </a:lnTo>
                  <a:lnTo>
                    <a:pt x="105" y="301"/>
                  </a:lnTo>
                  <a:lnTo>
                    <a:pt x="106" y="301"/>
                  </a:lnTo>
                  <a:lnTo>
                    <a:pt x="106" y="301"/>
                  </a:lnTo>
                  <a:lnTo>
                    <a:pt x="107" y="301"/>
                  </a:lnTo>
                  <a:lnTo>
                    <a:pt x="107" y="301"/>
                  </a:lnTo>
                  <a:lnTo>
                    <a:pt x="107" y="301"/>
                  </a:lnTo>
                  <a:lnTo>
                    <a:pt x="108" y="301"/>
                  </a:lnTo>
                  <a:lnTo>
                    <a:pt x="108" y="301"/>
                  </a:lnTo>
                  <a:lnTo>
                    <a:pt x="109" y="301"/>
                  </a:lnTo>
                  <a:lnTo>
                    <a:pt x="109" y="301"/>
                  </a:lnTo>
                  <a:lnTo>
                    <a:pt x="109" y="301"/>
                  </a:lnTo>
                  <a:lnTo>
                    <a:pt x="110" y="301"/>
                  </a:lnTo>
                  <a:lnTo>
                    <a:pt x="110" y="301"/>
                  </a:lnTo>
                  <a:lnTo>
                    <a:pt x="111" y="301"/>
                  </a:lnTo>
                  <a:lnTo>
                    <a:pt x="111" y="301"/>
                  </a:lnTo>
                  <a:lnTo>
                    <a:pt x="111" y="301"/>
                  </a:lnTo>
                  <a:lnTo>
                    <a:pt x="112" y="301"/>
                  </a:lnTo>
                  <a:lnTo>
                    <a:pt x="112" y="301"/>
                  </a:lnTo>
                  <a:lnTo>
                    <a:pt x="113" y="301"/>
                  </a:lnTo>
                  <a:lnTo>
                    <a:pt x="113" y="301"/>
                  </a:lnTo>
                  <a:lnTo>
                    <a:pt x="113" y="301"/>
                  </a:lnTo>
                  <a:lnTo>
                    <a:pt x="114" y="301"/>
                  </a:lnTo>
                  <a:lnTo>
                    <a:pt x="114" y="301"/>
                  </a:lnTo>
                  <a:lnTo>
                    <a:pt x="115" y="301"/>
                  </a:lnTo>
                  <a:lnTo>
                    <a:pt x="115" y="301"/>
                  </a:lnTo>
                  <a:lnTo>
                    <a:pt x="115" y="301"/>
                  </a:lnTo>
                  <a:lnTo>
                    <a:pt x="116" y="301"/>
                  </a:lnTo>
                  <a:lnTo>
                    <a:pt x="116" y="301"/>
                  </a:lnTo>
                  <a:lnTo>
                    <a:pt x="117" y="301"/>
                  </a:lnTo>
                  <a:lnTo>
                    <a:pt x="117" y="301"/>
                  </a:lnTo>
                  <a:lnTo>
                    <a:pt x="117" y="301"/>
                  </a:lnTo>
                  <a:lnTo>
                    <a:pt x="118" y="301"/>
                  </a:lnTo>
                  <a:lnTo>
                    <a:pt x="118" y="301"/>
                  </a:lnTo>
                  <a:lnTo>
                    <a:pt x="119" y="301"/>
                  </a:lnTo>
                  <a:lnTo>
                    <a:pt x="119" y="301"/>
                  </a:lnTo>
                  <a:lnTo>
                    <a:pt x="119" y="301"/>
                  </a:lnTo>
                  <a:lnTo>
                    <a:pt x="120" y="301"/>
                  </a:lnTo>
                  <a:lnTo>
                    <a:pt x="120" y="301"/>
                  </a:lnTo>
                  <a:lnTo>
                    <a:pt x="121" y="301"/>
                  </a:lnTo>
                  <a:lnTo>
                    <a:pt x="121" y="300"/>
                  </a:lnTo>
                  <a:lnTo>
                    <a:pt x="121" y="300"/>
                  </a:lnTo>
                  <a:lnTo>
                    <a:pt x="122" y="300"/>
                  </a:lnTo>
                  <a:lnTo>
                    <a:pt x="122" y="300"/>
                  </a:lnTo>
                  <a:lnTo>
                    <a:pt x="123" y="300"/>
                  </a:lnTo>
                  <a:lnTo>
                    <a:pt x="123" y="300"/>
                  </a:lnTo>
                  <a:lnTo>
                    <a:pt x="123" y="300"/>
                  </a:lnTo>
                  <a:lnTo>
                    <a:pt x="124" y="300"/>
                  </a:lnTo>
                  <a:lnTo>
                    <a:pt x="124" y="300"/>
                  </a:lnTo>
                  <a:lnTo>
                    <a:pt x="125" y="300"/>
                  </a:lnTo>
                  <a:lnTo>
                    <a:pt x="125" y="300"/>
                  </a:lnTo>
                  <a:lnTo>
                    <a:pt x="125" y="300"/>
                  </a:lnTo>
                  <a:lnTo>
                    <a:pt x="126" y="300"/>
                  </a:lnTo>
                  <a:lnTo>
                    <a:pt x="126" y="300"/>
                  </a:lnTo>
                  <a:lnTo>
                    <a:pt x="127" y="300"/>
                  </a:lnTo>
                  <a:lnTo>
                    <a:pt x="127" y="299"/>
                  </a:lnTo>
                  <a:lnTo>
                    <a:pt x="127" y="299"/>
                  </a:lnTo>
                  <a:lnTo>
                    <a:pt x="128" y="299"/>
                  </a:lnTo>
                  <a:lnTo>
                    <a:pt x="128" y="299"/>
                  </a:lnTo>
                  <a:lnTo>
                    <a:pt x="129" y="299"/>
                  </a:lnTo>
                  <a:lnTo>
                    <a:pt x="129" y="299"/>
                  </a:lnTo>
                  <a:lnTo>
                    <a:pt x="129" y="299"/>
                  </a:lnTo>
                  <a:lnTo>
                    <a:pt x="130" y="299"/>
                  </a:lnTo>
                  <a:lnTo>
                    <a:pt x="130" y="299"/>
                  </a:lnTo>
                  <a:lnTo>
                    <a:pt x="130" y="299"/>
                  </a:lnTo>
                  <a:lnTo>
                    <a:pt x="131" y="299"/>
                  </a:lnTo>
                  <a:lnTo>
                    <a:pt x="131" y="299"/>
                  </a:lnTo>
                  <a:lnTo>
                    <a:pt x="132" y="298"/>
                  </a:lnTo>
                  <a:lnTo>
                    <a:pt x="132" y="298"/>
                  </a:lnTo>
                  <a:lnTo>
                    <a:pt x="132" y="298"/>
                  </a:lnTo>
                  <a:lnTo>
                    <a:pt x="133" y="298"/>
                  </a:lnTo>
                  <a:lnTo>
                    <a:pt x="133" y="298"/>
                  </a:lnTo>
                  <a:lnTo>
                    <a:pt x="134" y="298"/>
                  </a:lnTo>
                  <a:lnTo>
                    <a:pt x="134" y="298"/>
                  </a:lnTo>
                  <a:lnTo>
                    <a:pt x="134" y="298"/>
                  </a:lnTo>
                  <a:lnTo>
                    <a:pt x="135" y="298"/>
                  </a:lnTo>
                  <a:lnTo>
                    <a:pt x="135" y="298"/>
                  </a:lnTo>
                  <a:lnTo>
                    <a:pt x="136" y="297"/>
                  </a:lnTo>
                  <a:lnTo>
                    <a:pt x="136" y="297"/>
                  </a:lnTo>
                  <a:lnTo>
                    <a:pt x="136" y="297"/>
                  </a:lnTo>
                  <a:lnTo>
                    <a:pt x="137" y="297"/>
                  </a:lnTo>
                  <a:lnTo>
                    <a:pt x="137" y="297"/>
                  </a:lnTo>
                  <a:lnTo>
                    <a:pt x="138" y="297"/>
                  </a:lnTo>
                  <a:lnTo>
                    <a:pt x="138" y="297"/>
                  </a:lnTo>
                  <a:lnTo>
                    <a:pt x="138" y="297"/>
                  </a:lnTo>
                  <a:lnTo>
                    <a:pt x="139" y="297"/>
                  </a:lnTo>
                  <a:lnTo>
                    <a:pt x="139" y="296"/>
                  </a:lnTo>
                  <a:lnTo>
                    <a:pt x="140" y="296"/>
                  </a:lnTo>
                  <a:lnTo>
                    <a:pt x="140" y="296"/>
                  </a:lnTo>
                  <a:lnTo>
                    <a:pt x="140" y="296"/>
                  </a:lnTo>
                  <a:moveTo>
                    <a:pt x="206" y="252"/>
                  </a:moveTo>
                  <a:lnTo>
                    <a:pt x="206" y="252"/>
                  </a:lnTo>
                  <a:lnTo>
                    <a:pt x="206" y="252"/>
                  </a:lnTo>
                  <a:lnTo>
                    <a:pt x="207" y="252"/>
                  </a:lnTo>
                  <a:lnTo>
                    <a:pt x="207" y="251"/>
                  </a:lnTo>
                  <a:lnTo>
                    <a:pt x="207" y="251"/>
                  </a:lnTo>
                  <a:lnTo>
                    <a:pt x="208" y="251"/>
                  </a:lnTo>
                  <a:lnTo>
                    <a:pt x="208" y="250"/>
                  </a:lnTo>
                  <a:lnTo>
                    <a:pt x="208" y="250"/>
                  </a:lnTo>
                  <a:lnTo>
                    <a:pt x="208" y="250"/>
                  </a:lnTo>
                  <a:lnTo>
                    <a:pt x="209" y="249"/>
                  </a:lnTo>
                  <a:lnTo>
                    <a:pt x="209" y="249"/>
                  </a:lnTo>
                  <a:lnTo>
                    <a:pt x="209" y="249"/>
                  </a:lnTo>
                  <a:lnTo>
                    <a:pt x="210" y="248"/>
                  </a:lnTo>
                  <a:lnTo>
                    <a:pt x="210" y="248"/>
                  </a:lnTo>
                  <a:lnTo>
                    <a:pt x="210" y="247"/>
                  </a:lnTo>
                  <a:lnTo>
                    <a:pt x="211" y="247"/>
                  </a:lnTo>
                  <a:lnTo>
                    <a:pt x="211" y="247"/>
                  </a:lnTo>
                  <a:lnTo>
                    <a:pt x="211" y="246"/>
                  </a:lnTo>
                  <a:lnTo>
                    <a:pt x="212" y="246"/>
                  </a:lnTo>
                  <a:lnTo>
                    <a:pt x="212" y="246"/>
                  </a:lnTo>
                  <a:lnTo>
                    <a:pt x="212" y="245"/>
                  </a:lnTo>
                  <a:lnTo>
                    <a:pt x="212" y="245"/>
                  </a:lnTo>
                  <a:lnTo>
                    <a:pt x="213" y="245"/>
                  </a:lnTo>
                  <a:lnTo>
                    <a:pt x="213" y="244"/>
                  </a:lnTo>
                  <a:lnTo>
                    <a:pt x="213" y="244"/>
                  </a:lnTo>
                  <a:lnTo>
                    <a:pt x="214" y="243"/>
                  </a:lnTo>
                  <a:lnTo>
                    <a:pt x="214" y="243"/>
                  </a:lnTo>
                  <a:lnTo>
                    <a:pt x="214" y="243"/>
                  </a:lnTo>
                  <a:lnTo>
                    <a:pt x="215" y="242"/>
                  </a:lnTo>
                  <a:lnTo>
                    <a:pt x="215" y="242"/>
                  </a:lnTo>
                  <a:lnTo>
                    <a:pt x="215" y="241"/>
                  </a:lnTo>
                  <a:lnTo>
                    <a:pt x="215" y="241"/>
                  </a:lnTo>
                  <a:lnTo>
                    <a:pt x="216" y="241"/>
                  </a:lnTo>
                  <a:lnTo>
                    <a:pt x="216" y="240"/>
                  </a:lnTo>
                  <a:lnTo>
                    <a:pt x="216" y="240"/>
                  </a:lnTo>
                  <a:lnTo>
                    <a:pt x="217" y="240"/>
                  </a:lnTo>
                  <a:lnTo>
                    <a:pt x="217" y="239"/>
                  </a:lnTo>
                  <a:lnTo>
                    <a:pt x="217" y="239"/>
                  </a:lnTo>
                  <a:lnTo>
                    <a:pt x="218" y="238"/>
                  </a:lnTo>
                  <a:lnTo>
                    <a:pt x="218" y="238"/>
                  </a:lnTo>
                  <a:lnTo>
                    <a:pt x="218" y="238"/>
                  </a:lnTo>
                  <a:lnTo>
                    <a:pt x="218" y="237"/>
                  </a:lnTo>
                  <a:lnTo>
                    <a:pt x="219" y="237"/>
                  </a:lnTo>
                  <a:lnTo>
                    <a:pt x="219" y="236"/>
                  </a:lnTo>
                  <a:lnTo>
                    <a:pt x="219" y="236"/>
                  </a:lnTo>
                  <a:lnTo>
                    <a:pt x="220" y="236"/>
                  </a:lnTo>
                  <a:lnTo>
                    <a:pt x="220" y="235"/>
                  </a:lnTo>
                  <a:lnTo>
                    <a:pt x="220" y="235"/>
                  </a:lnTo>
                  <a:lnTo>
                    <a:pt x="220" y="234"/>
                  </a:lnTo>
                  <a:lnTo>
                    <a:pt x="221" y="234"/>
                  </a:lnTo>
                  <a:lnTo>
                    <a:pt x="221" y="234"/>
                  </a:lnTo>
                  <a:lnTo>
                    <a:pt x="221" y="233"/>
                  </a:lnTo>
                  <a:lnTo>
                    <a:pt x="222" y="233"/>
                  </a:lnTo>
                  <a:lnTo>
                    <a:pt x="222" y="232"/>
                  </a:lnTo>
                  <a:lnTo>
                    <a:pt x="222" y="232"/>
                  </a:lnTo>
                  <a:lnTo>
                    <a:pt x="222" y="232"/>
                  </a:lnTo>
                  <a:lnTo>
                    <a:pt x="223" y="231"/>
                  </a:lnTo>
                  <a:lnTo>
                    <a:pt x="223" y="231"/>
                  </a:lnTo>
                  <a:lnTo>
                    <a:pt x="223" y="230"/>
                  </a:lnTo>
                  <a:lnTo>
                    <a:pt x="223" y="230"/>
                  </a:lnTo>
                  <a:lnTo>
                    <a:pt x="224" y="230"/>
                  </a:lnTo>
                  <a:lnTo>
                    <a:pt x="224" y="229"/>
                  </a:lnTo>
                  <a:lnTo>
                    <a:pt x="224" y="229"/>
                  </a:lnTo>
                  <a:lnTo>
                    <a:pt x="225" y="228"/>
                  </a:lnTo>
                  <a:lnTo>
                    <a:pt x="225" y="228"/>
                  </a:lnTo>
                  <a:lnTo>
                    <a:pt x="225" y="227"/>
                  </a:lnTo>
                  <a:lnTo>
                    <a:pt x="225" y="227"/>
                  </a:lnTo>
                  <a:lnTo>
                    <a:pt x="226" y="227"/>
                  </a:lnTo>
                  <a:lnTo>
                    <a:pt x="226" y="226"/>
                  </a:lnTo>
                  <a:lnTo>
                    <a:pt x="226" y="226"/>
                  </a:lnTo>
                  <a:lnTo>
                    <a:pt x="226" y="225"/>
                  </a:lnTo>
                  <a:lnTo>
                    <a:pt x="227" y="225"/>
                  </a:lnTo>
                  <a:lnTo>
                    <a:pt x="227" y="225"/>
                  </a:lnTo>
                  <a:lnTo>
                    <a:pt x="227" y="224"/>
                  </a:lnTo>
                  <a:lnTo>
                    <a:pt x="227" y="224"/>
                  </a:lnTo>
                  <a:lnTo>
                    <a:pt x="228" y="223"/>
                  </a:lnTo>
                  <a:lnTo>
                    <a:pt x="228" y="223"/>
                  </a:lnTo>
                  <a:lnTo>
                    <a:pt x="228" y="222"/>
                  </a:lnTo>
                  <a:lnTo>
                    <a:pt x="228" y="222"/>
                  </a:lnTo>
                  <a:lnTo>
                    <a:pt x="229" y="222"/>
                  </a:lnTo>
                  <a:lnTo>
                    <a:pt x="229" y="221"/>
                  </a:lnTo>
                  <a:lnTo>
                    <a:pt x="229" y="221"/>
                  </a:lnTo>
                  <a:lnTo>
                    <a:pt x="229" y="220"/>
                  </a:lnTo>
                  <a:lnTo>
                    <a:pt x="230" y="220"/>
                  </a:lnTo>
                  <a:lnTo>
                    <a:pt x="230" y="219"/>
                  </a:lnTo>
                  <a:lnTo>
                    <a:pt x="230" y="219"/>
                  </a:lnTo>
                  <a:lnTo>
                    <a:pt x="230" y="219"/>
                  </a:lnTo>
                  <a:lnTo>
                    <a:pt x="231" y="218"/>
                  </a:lnTo>
                  <a:lnTo>
                    <a:pt x="231" y="218"/>
                  </a:lnTo>
                  <a:lnTo>
                    <a:pt x="231" y="217"/>
                  </a:lnTo>
                  <a:lnTo>
                    <a:pt x="231" y="217"/>
                  </a:lnTo>
                  <a:lnTo>
                    <a:pt x="232" y="216"/>
                  </a:lnTo>
                  <a:lnTo>
                    <a:pt x="232" y="216"/>
                  </a:lnTo>
                  <a:lnTo>
                    <a:pt x="232" y="215"/>
                  </a:lnTo>
                  <a:lnTo>
                    <a:pt x="232" y="215"/>
                  </a:lnTo>
                  <a:lnTo>
                    <a:pt x="233" y="215"/>
                  </a:lnTo>
                  <a:lnTo>
                    <a:pt x="233" y="214"/>
                  </a:lnTo>
                  <a:lnTo>
                    <a:pt x="233" y="214"/>
                  </a:lnTo>
                  <a:lnTo>
                    <a:pt x="233" y="213"/>
                  </a:lnTo>
                  <a:lnTo>
                    <a:pt x="234" y="213"/>
                  </a:lnTo>
                  <a:lnTo>
                    <a:pt x="234" y="212"/>
                  </a:lnTo>
                  <a:lnTo>
                    <a:pt x="234" y="212"/>
                  </a:lnTo>
                  <a:lnTo>
                    <a:pt x="234" y="211"/>
                  </a:lnTo>
                  <a:lnTo>
                    <a:pt x="235" y="211"/>
                  </a:lnTo>
                  <a:lnTo>
                    <a:pt x="235" y="210"/>
                  </a:lnTo>
                  <a:lnTo>
                    <a:pt x="235" y="210"/>
                  </a:lnTo>
                  <a:lnTo>
                    <a:pt x="235" y="210"/>
                  </a:lnTo>
                  <a:lnTo>
                    <a:pt x="235" y="209"/>
                  </a:lnTo>
                  <a:lnTo>
                    <a:pt x="236" y="209"/>
                  </a:lnTo>
                  <a:lnTo>
                    <a:pt x="236" y="208"/>
                  </a:lnTo>
                  <a:lnTo>
                    <a:pt x="236" y="208"/>
                  </a:lnTo>
                  <a:lnTo>
                    <a:pt x="236" y="207"/>
                  </a:lnTo>
                  <a:lnTo>
                    <a:pt x="237" y="207"/>
                  </a:lnTo>
                  <a:lnTo>
                    <a:pt x="237" y="206"/>
                  </a:lnTo>
                  <a:lnTo>
                    <a:pt x="237" y="206"/>
                  </a:lnTo>
                  <a:lnTo>
                    <a:pt x="237" y="205"/>
                  </a:lnTo>
                  <a:lnTo>
                    <a:pt x="237" y="205"/>
                  </a:lnTo>
                  <a:lnTo>
                    <a:pt x="238" y="204"/>
                  </a:lnTo>
                  <a:lnTo>
                    <a:pt x="238" y="204"/>
                  </a:lnTo>
                  <a:lnTo>
                    <a:pt x="238" y="204"/>
                  </a:lnTo>
                  <a:lnTo>
                    <a:pt x="238" y="203"/>
                  </a:lnTo>
                  <a:lnTo>
                    <a:pt x="239" y="203"/>
                  </a:lnTo>
                  <a:lnTo>
                    <a:pt x="239" y="202"/>
                  </a:lnTo>
                  <a:lnTo>
                    <a:pt x="239" y="202"/>
                  </a:lnTo>
                  <a:lnTo>
                    <a:pt x="239" y="201"/>
                  </a:lnTo>
                  <a:lnTo>
                    <a:pt x="239" y="201"/>
                  </a:lnTo>
                  <a:lnTo>
                    <a:pt x="240" y="200"/>
                  </a:lnTo>
                  <a:lnTo>
                    <a:pt x="240" y="200"/>
                  </a:lnTo>
                  <a:lnTo>
                    <a:pt x="240" y="199"/>
                  </a:lnTo>
                  <a:lnTo>
                    <a:pt x="240" y="199"/>
                  </a:lnTo>
                  <a:lnTo>
                    <a:pt x="240" y="198"/>
                  </a:lnTo>
                  <a:lnTo>
                    <a:pt x="241" y="198"/>
                  </a:lnTo>
                  <a:lnTo>
                    <a:pt x="241" y="197"/>
                  </a:lnTo>
                  <a:lnTo>
                    <a:pt x="241" y="197"/>
                  </a:lnTo>
                  <a:lnTo>
                    <a:pt x="241" y="196"/>
                  </a:lnTo>
                  <a:lnTo>
                    <a:pt x="241" y="196"/>
                  </a:lnTo>
                  <a:lnTo>
                    <a:pt x="242" y="195"/>
                  </a:lnTo>
                  <a:lnTo>
                    <a:pt x="242" y="195"/>
                  </a:lnTo>
                  <a:lnTo>
                    <a:pt x="242" y="194"/>
                  </a:lnTo>
                  <a:lnTo>
                    <a:pt x="242" y="194"/>
                  </a:lnTo>
                  <a:lnTo>
                    <a:pt x="242" y="194"/>
                  </a:lnTo>
                  <a:lnTo>
                    <a:pt x="243" y="193"/>
                  </a:lnTo>
                  <a:lnTo>
                    <a:pt x="243" y="193"/>
                  </a:lnTo>
                  <a:lnTo>
                    <a:pt x="243" y="192"/>
                  </a:lnTo>
                  <a:lnTo>
                    <a:pt x="243" y="192"/>
                  </a:lnTo>
                  <a:lnTo>
                    <a:pt x="243" y="191"/>
                  </a:lnTo>
                  <a:lnTo>
                    <a:pt x="244" y="191"/>
                  </a:lnTo>
                  <a:lnTo>
                    <a:pt x="244" y="190"/>
                  </a:lnTo>
                  <a:lnTo>
                    <a:pt x="244" y="190"/>
                  </a:lnTo>
                  <a:lnTo>
                    <a:pt x="244" y="189"/>
                  </a:lnTo>
                  <a:lnTo>
                    <a:pt x="244" y="189"/>
                  </a:lnTo>
                  <a:lnTo>
                    <a:pt x="244" y="188"/>
                  </a:lnTo>
                  <a:lnTo>
                    <a:pt x="245" y="188"/>
                  </a:lnTo>
                  <a:lnTo>
                    <a:pt x="245" y="187"/>
                  </a:lnTo>
                  <a:lnTo>
                    <a:pt x="245" y="187"/>
                  </a:lnTo>
                  <a:lnTo>
                    <a:pt x="245" y="186"/>
                  </a:lnTo>
                  <a:lnTo>
                    <a:pt x="245" y="186"/>
                  </a:lnTo>
                  <a:lnTo>
                    <a:pt x="246" y="185"/>
                  </a:lnTo>
                  <a:lnTo>
                    <a:pt x="246" y="185"/>
                  </a:lnTo>
                  <a:lnTo>
                    <a:pt x="246" y="184"/>
                  </a:lnTo>
                  <a:lnTo>
                    <a:pt x="246" y="184"/>
                  </a:lnTo>
                  <a:lnTo>
                    <a:pt x="246" y="183"/>
                  </a:lnTo>
                  <a:lnTo>
                    <a:pt x="246" y="183"/>
                  </a:lnTo>
                  <a:lnTo>
                    <a:pt x="247" y="182"/>
                  </a:lnTo>
                  <a:lnTo>
                    <a:pt x="247" y="182"/>
                  </a:lnTo>
                  <a:lnTo>
                    <a:pt x="247" y="181"/>
                  </a:lnTo>
                  <a:lnTo>
                    <a:pt x="247" y="181"/>
                  </a:lnTo>
                  <a:lnTo>
                    <a:pt x="247" y="180"/>
                  </a:lnTo>
                  <a:lnTo>
                    <a:pt x="247" y="180"/>
                  </a:lnTo>
                  <a:lnTo>
                    <a:pt x="247" y="179"/>
                  </a:lnTo>
                  <a:lnTo>
                    <a:pt x="248" y="179"/>
                  </a:lnTo>
                  <a:lnTo>
                    <a:pt x="248" y="178"/>
                  </a:lnTo>
                  <a:lnTo>
                    <a:pt x="248" y="178"/>
                  </a:lnTo>
                  <a:lnTo>
                    <a:pt x="248" y="177"/>
                  </a:lnTo>
                  <a:lnTo>
                    <a:pt x="248" y="177"/>
                  </a:lnTo>
                  <a:lnTo>
                    <a:pt x="248" y="176"/>
                  </a:lnTo>
                  <a:lnTo>
                    <a:pt x="249" y="176"/>
                  </a:lnTo>
                  <a:lnTo>
                    <a:pt x="249" y="175"/>
                  </a:lnTo>
                  <a:lnTo>
                    <a:pt x="249" y="175"/>
                  </a:lnTo>
                  <a:lnTo>
                    <a:pt x="249" y="174"/>
                  </a:lnTo>
                  <a:lnTo>
                    <a:pt x="249" y="174"/>
                  </a:lnTo>
                  <a:lnTo>
                    <a:pt x="249" y="173"/>
                  </a:lnTo>
                  <a:lnTo>
                    <a:pt x="249" y="173"/>
                  </a:lnTo>
                  <a:lnTo>
                    <a:pt x="250" y="172"/>
                  </a:lnTo>
                  <a:lnTo>
                    <a:pt x="250" y="172"/>
                  </a:lnTo>
                  <a:lnTo>
                    <a:pt x="250" y="172"/>
                  </a:lnTo>
                  <a:lnTo>
                    <a:pt x="250" y="171"/>
                  </a:lnTo>
                  <a:lnTo>
                    <a:pt x="250" y="171"/>
                  </a:lnTo>
                  <a:lnTo>
                    <a:pt x="250" y="170"/>
                  </a:lnTo>
                  <a:lnTo>
                    <a:pt x="250" y="170"/>
                  </a:lnTo>
                  <a:lnTo>
                    <a:pt x="250" y="169"/>
                  </a:lnTo>
                  <a:lnTo>
                    <a:pt x="251" y="169"/>
                  </a:lnTo>
                  <a:lnTo>
                    <a:pt x="251" y="168"/>
                  </a:lnTo>
                  <a:lnTo>
                    <a:pt x="251" y="168"/>
                  </a:lnTo>
                  <a:lnTo>
                    <a:pt x="251" y="167"/>
                  </a:lnTo>
                  <a:lnTo>
                    <a:pt x="251" y="167"/>
                  </a:lnTo>
                  <a:lnTo>
                    <a:pt x="251" y="166"/>
                  </a:lnTo>
                  <a:lnTo>
                    <a:pt x="251" y="166"/>
                  </a:lnTo>
                  <a:lnTo>
                    <a:pt x="251" y="165"/>
                  </a:lnTo>
                  <a:lnTo>
                    <a:pt x="251" y="165"/>
                  </a:lnTo>
                  <a:lnTo>
                    <a:pt x="252" y="164"/>
                  </a:lnTo>
                  <a:lnTo>
                    <a:pt x="252" y="164"/>
                  </a:lnTo>
                  <a:lnTo>
                    <a:pt x="252" y="163"/>
                  </a:lnTo>
                  <a:lnTo>
                    <a:pt x="252" y="163"/>
                  </a:lnTo>
                  <a:lnTo>
                    <a:pt x="252" y="162"/>
                  </a:lnTo>
                  <a:lnTo>
                    <a:pt x="252" y="162"/>
                  </a:lnTo>
                  <a:lnTo>
                    <a:pt x="252" y="161"/>
                  </a:lnTo>
                  <a:lnTo>
                    <a:pt x="252" y="161"/>
                  </a:lnTo>
                  <a:lnTo>
                    <a:pt x="252" y="160"/>
                  </a:lnTo>
                  <a:lnTo>
                    <a:pt x="253" y="160"/>
                  </a:lnTo>
                  <a:lnTo>
                    <a:pt x="253" y="159"/>
                  </a:lnTo>
                  <a:lnTo>
                    <a:pt x="253" y="159"/>
                  </a:lnTo>
                  <a:lnTo>
                    <a:pt x="253" y="158"/>
                  </a:lnTo>
                  <a:lnTo>
                    <a:pt x="253" y="158"/>
                  </a:lnTo>
                  <a:lnTo>
                    <a:pt x="253" y="158"/>
                  </a:lnTo>
                  <a:moveTo>
                    <a:pt x="251" y="79"/>
                  </a:moveTo>
                  <a:lnTo>
                    <a:pt x="251" y="79"/>
                  </a:lnTo>
                  <a:lnTo>
                    <a:pt x="251" y="78"/>
                  </a:lnTo>
                  <a:lnTo>
                    <a:pt x="251" y="78"/>
                  </a:lnTo>
                  <a:lnTo>
                    <a:pt x="250" y="77"/>
                  </a:lnTo>
                  <a:lnTo>
                    <a:pt x="250" y="77"/>
                  </a:lnTo>
                  <a:lnTo>
                    <a:pt x="250" y="77"/>
                  </a:lnTo>
                  <a:lnTo>
                    <a:pt x="250" y="76"/>
                  </a:lnTo>
                  <a:lnTo>
                    <a:pt x="250" y="76"/>
                  </a:lnTo>
                  <a:lnTo>
                    <a:pt x="250" y="75"/>
                  </a:lnTo>
                  <a:lnTo>
                    <a:pt x="250" y="75"/>
                  </a:lnTo>
                  <a:lnTo>
                    <a:pt x="250" y="74"/>
                  </a:lnTo>
                  <a:lnTo>
                    <a:pt x="250" y="74"/>
                  </a:lnTo>
                  <a:lnTo>
                    <a:pt x="249" y="74"/>
                  </a:lnTo>
                  <a:lnTo>
                    <a:pt x="249" y="73"/>
                  </a:lnTo>
                  <a:lnTo>
                    <a:pt x="249" y="73"/>
                  </a:lnTo>
                  <a:lnTo>
                    <a:pt x="249" y="72"/>
                  </a:lnTo>
                  <a:lnTo>
                    <a:pt x="249" y="72"/>
                  </a:lnTo>
                  <a:lnTo>
                    <a:pt x="249" y="72"/>
                  </a:lnTo>
                  <a:lnTo>
                    <a:pt x="249" y="71"/>
                  </a:lnTo>
                  <a:lnTo>
                    <a:pt x="248" y="71"/>
                  </a:lnTo>
                  <a:lnTo>
                    <a:pt x="248" y="70"/>
                  </a:lnTo>
                  <a:lnTo>
                    <a:pt x="248" y="70"/>
                  </a:lnTo>
                  <a:lnTo>
                    <a:pt x="248" y="70"/>
                  </a:lnTo>
                  <a:lnTo>
                    <a:pt x="248" y="69"/>
                  </a:lnTo>
                  <a:lnTo>
                    <a:pt x="248" y="69"/>
                  </a:lnTo>
                  <a:lnTo>
                    <a:pt x="248" y="68"/>
                  </a:lnTo>
                  <a:lnTo>
                    <a:pt x="247" y="68"/>
                  </a:lnTo>
                  <a:lnTo>
                    <a:pt x="247" y="68"/>
                  </a:lnTo>
                  <a:lnTo>
                    <a:pt x="247" y="67"/>
                  </a:lnTo>
                  <a:lnTo>
                    <a:pt x="247" y="67"/>
                  </a:lnTo>
                  <a:lnTo>
                    <a:pt x="247" y="66"/>
                  </a:lnTo>
                  <a:lnTo>
                    <a:pt x="247" y="66"/>
                  </a:lnTo>
                  <a:lnTo>
                    <a:pt x="247" y="66"/>
                  </a:lnTo>
                  <a:lnTo>
                    <a:pt x="246" y="65"/>
                  </a:lnTo>
                  <a:lnTo>
                    <a:pt x="246" y="65"/>
                  </a:lnTo>
                  <a:lnTo>
                    <a:pt x="246" y="64"/>
                  </a:lnTo>
                  <a:lnTo>
                    <a:pt x="246" y="64"/>
                  </a:lnTo>
                  <a:lnTo>
                    <a:pt x="246" y="64"/>
                  </a:lnTo>
                  <a:lnTo>
                    <a:pt x="246" y="63"/>
                  </a:lnTo>
                  <a:lnTo>
                    <a:pt x="245" y="63"/>
                  </a:lnTo>
                  <a:lnTo>
                    <a:pt x="245" y="62"/>
                  </a:lnTo>
                  <a:lnTo>
                    <a:pt x="245" y="62"/>
                  </a:lnTo>
                  <a:lnTo>
                    <a:pt x="245" y="62"/>
                  </a:lnTo>
                  <a:lnTo>
                    <a:pt x="245" y="61"/>
                  </a:lnTo>
                  <a:lnTo>
                    <a:pt x="245" y="61"/>
                  </a:lnTo>
                  <a:lnTo>
                    <a:pt x="244" y="60"/>
                  </a:lnTo>
                  <a:lnTo>
                    <a:pt x="244" y="60"/>
                  </a:lnTo>
                  <a:lnTo>
                    <a:pt x="244" y="60"/>
                  </a:lnTo>
                  <a:lnTo>
                    <a:pt x="244" y="59"/>
                  </a:lnTo>
                  <a:lnTo>
                    <a:pt x="244" y="59"/>
                  </a:lnTo>
                  <a:lnTo>
                    <a:pt x="244" y="58"/>
                  </a:lnTo>
                  <a:lnTo>
                    <a:pt x="243" y="58"/>
                  </a:lnTo>
                  <a:lnTo>
                    <a:pt x="243" y="58"/>
                  </a:lnTo>
                  <a:lnTo>
                    <a:pt x="243" y="57"/>
                  </a:lnTo>
                  <a:lnTo>
                    <a:pt x="243" y="57"/>
                  </a:lnTo>
                  <a:lnTo>
                    <a:pt x="243" y="57"/>
                  </a:lnTo>
                  <a:lnTo>
                    <a:pt x="243" y="56"/>
                  </a:lnTo>
                  <a:lnTo>
                    <a:pt x="242" y="56"/>
                  </a:lnTo>
                  <a:lnTo>
                    <a:pt x="242" y="55"/>
                  </a:lnTo>
                  <a:lnTo>
                    <a:pt x="242" y="55"/>
                  </a:lnTo>
                  <a:lnTo>
                    <a:pt x="242" y="55"/>
                  </a:lnTo>
                  <a:lnTo>
                    <a:pt x="242" y="54"/>
                  </a:lnTo>
                  <a:lnTo>
                    <a:pt x="242" y="54"/>
                  </a:lnTo>
                  <a:lnTo>
                    <a:pt x="241" y="54"/>
                  </a:lnTo>
                  <a:lnTo>
                    <a:pt x="241" y="53"/>
                  </a:lnTo>
                  <a:lnTo>
                    <a:pt x="241" y="53"/>
                  </a:lnTo>
                  <a:lnTo>
                    <a:pt x="241" y="52"/>
                  </a:lnTo>
                  <a:lnTo>
                    <a:pt x="241" y="52"/>
                  </a:lnTo>
                  <a:lnTo>
                    <a:pt x="240" y="52"/>
                  </a:lnTo>
                  <a:lnTo>
                    <a:pt x="240" y="51"/>
                  </a:lnTo>
                  <a:lnTo>
                    <a:pt x="240" y="51"/>
                  </a:lnTo>
                  <a:lnTo>
                    <a:pt x="240" y="51"/>
                  </a:lnTo>
                  <a:lnTo>
                    <a:pt x="240" y="50"/>
                  </a:lnTo>
                  <a:lnTo>
                    <a:pt x="239" y="50"/>
                  </a:lnTo>
                  <a:lnTo>
                    <a:pt x="239" y="49"/>
                  </a:lnTo>
                  <a:lnTo>
                    <a:pt x="239" y="49"/>
                  </a:lnTo>
                  <a:lnTo>
                    <a:pt x="239" y="49"/>
                  </a:lnTo>
                  <a:lnTo>
                    <a:pt x="239" y="48"/>
                  </a:lnTo>
                  <a:lnTo>
                    <a:pt x="238" y="48"/>
                  </a:lnTo>
                  <a:lnTo>
                    <a:pt x="238" y="48"/>
                  </a:lnTo>
                  <a:lnTo>
                    <a:pt x="238" y="47"/>
                  </a:lnTo>
                  <a:lnTo>
                    <a:pt x="238" y="47"/>
                  </a:lnTo>
                  <a:lnTo>
                    <a:pt x="238" y="47"/>
                  </a:lnTo>
                  <a:lnTo>
                    <a:pt x="237" y="46"/>
                  </a:lnTo>
                  <a:lnTo>
                    <a:pt x="237" y="46"/>
                  </a:lnTo>
                  <a:lnTo>
                    <a:pt x="237" y="45"/>
                  </a:lnTo>
                  <a:lnTo>
                    <a:pt x="237" y="45"/>
                  </a:lnTo>
                  <a:lnTo>
                    <a:pt x="237" y="45"/>
                  </a:lnTo>
                  <a:lnTo>
                    <a:pt x="236" y="44"/>
                  </a:lnTo>
                  <a:lnTo>
                    <a:pt x="236" y="44"/>
                  </a:lnTo>
                  <a:lnTo>
                    <a:pt x="236" y="44"/>
                  </a:lnTo>
                  <a:lnTo>
                    <a:pt x="236" y="43"/>
                  </a:lnTo>
                  <a:lnTo>
                    <a:pt x="235" y="43"/>
                  </a:lnTo>
                  <a:lnTo>
                    <a:pt x="235" y="43"/>
                  </a:lnTo>
                  <a:lnTo>
                    <a:pt x="235" y="42"/>
                  </a:lnTo>
                  <a:lnTo>
                    <a:pt x="235" y="42"/>
                  </a:lnTo>
                  <a:lnTo>
                    <a:pt x="235" y="42"/>
                  </a:lnTo>
                  <a:lnTo>
                    <a:pt x="234" y="41"/>
                  </a:lnTo>
                  <a:lnTo>
                    <a:pt x="234" y="41"/>
                  </a:lnTo>
                  <a:lnTo>
                    <a:pt x="234" y="41"/>
                  </a:lnTo>
                  <a:lnTo>
                    <a:pt x="234" y="40"/>
                  </a:lnTo>
                  <a:lnTo>
                    <a:pt x="233" y="40"/>
                  </a:lnTo>
                  <a:lnTo>
                    <a:pt x="233" y="40"/>
                  </a:lnTo>
                  <a:lnTo>
                    <a:pt x="233" y="39"/>
                  </a:lnTo>
                  <a:lnTo>
                    <a:pt x="233" y="39"/>
                  </a:lnTo>
                  <a:lnTo>
                    <a:pt x="233" y="39"/>
                  </a:lnTo>
                  <a:lnTo>
                    <a:pt x="232" y="38"/>
                  </a:lnTo>
                  <a:lnTo>
                    <a:pt x="232" y="38"/>
                  </a:lnTo>
                  <a:lnTo>
                    <a:pt x="232" y="38"/>
                  </a:lnTo>
                  <a:lnTo>
                    <a:pt x="232" y="37"/>
                  </a:lnTo>
                  <a:lnTo>
                    <a:pt x="231" y="37"/>
                  </a:lnTo>
                  <a:lnTo>
                    <a:pt x="231" y="37"/>
                  </a:lnTo>
                  <a:lnTo>
                    <a:pt x="231" y="36"/>
                  </a:lnTo>
                  <a:lnTo>
                    <a:pt x="231" y="36"/>
                  </a:lnTo>
                  <a:lnTo>
                    <a:pt x="230" y="36"/>
                  </a:lnTo>
                  <a:lnTo>
                    <a:pt x="230" y="35"/>
                  </a:lnTo>
                  <a:lnTo>
                    <a:pt x="230" y="35"/>
                  </a:lnTo>
                  <a:lnTo>
                    <a:pt x="230" y="35"/>
                  </a:lnTo>
                  <a:lnTo>
                    <a:pt x="229" y="34"/>
                  </a:lnTo>
                  <a:lnTo>
                    <a:pt x="229" y="34"/>
                  </a:lnTo>
                  <a:lnTo>
                    <a:pt x="229" y="34"/>
                  </a:lnTo>
                  <a:lnTo>
                    <a:pt x="229" y="33"/>
                  </a:lnTo>
                  <a:lnTo>
                    <a:pt x="228" y="33"/>
                  </a:lnTo>
                  <a:lnTo>
                    <a:pt x="228" y="33"/>
                  </a:lnTo>
                  <a:lnTo>
                    <a:pt x="228" y="32"/>
                  </a:lnTo>
                  <a:lnTo>
                    <a:pt x="228" y="32"/>
                  </a:lnTo>
                  <a:lnTo>
                    <a:pt x="227" y="32"/>
                  </a:lnTo>
                  <a:lnTo>
                    <a:pt x="227" y="31"/>
                  </a:lnTo>
                  <a:lnTo>
                    <a:pt x="227" y="31"/>
                  </a:lnTo>
                  <a:lnTo>
                    <a:pt x="227" y="31"/>
                  </a:lnTo>
                  <a:lnTo>
                    <a:pt x="226" y="30"/>
                  </a:lnTo>
                  <a:lnTo>
                    <a:pt x="226" y="30"/>
                  </a:lnTo>
                  <a:lnTo>
                    <a:pt x="226" y="30"/>
                  </a:lnTo>
                  <a:lnTo>
                    <a:pt x="226" y="30"/>
                  </a:lnTo>
                  <a:lnTo>
                    <a:pt x="225" y="29"/>
                  </a:lnTo>
                  <a:lnTo>
                    <a:pt x="225" y="29"/>
                  </a:lnTo>
                  <a:lnTo>
                    <a:pt x="225" y="29"/>
                  </a:lnTo>
                  <a:lnTo>
                    <a:pt x="225" y="28"/>
                  </a:lnTo>
                  <a:lnTo>
                    <a:pt x="224" y="28"/>
                  </a:lnTo>
                  <a:lnTo>
                    <a:pt x="224" y="28"/>
                  </a:lnTo>
                  <a:lnTo>
                    <a:pt x="224" y="27"/>
                  </a:lnTo>
                  <a:lnTo>
                    <a:pt x="224" y="27"/>
                  </a:lnTo>
                  <a:lnTo>
                    <a:pt x="223" y="27"/>
                  </a:lnTo>
                  <a:lnTo>
                    <a:pt x="223" y="27"/>
                  </a:lnTo>
                  <a:lnTo>
                    <a:pt x="223" y="26"/>
                  </a:lnTo>
                  <a:lnTo>
                    <a:pt x="222" y="26"/>
                  </a:lnTo>
                  <a:lnTo>
                    <a:pt x="222" y="26"/>
                  </a:lnTo>
                  <a:lnTo>
                    <a:pt x="222" y="25"/>
                  </a:lnTo>
                  <a:lnTo>
                    <a:pt x="222" y="25"/>
                  </a:lnTo>
                  <a:lnTo>
                    <a:pt x="221" y="25"/>
                  </a:lnTo>
                  <a:lnTo>
                    <a:pt x="221" y="25"/>
                  </a:lnTo>
                  <a:lnTo>
                    <a:pt x="221" y="24"/>
                  </a:lnTo>
                  <a:lnTo>
                    <a:pt x="220" y="24"/>
                  </a:lnTo>
                  <a:lnTo>
                    <a:pt x="220" y="24"/>
                  </a:lnTo>
                  <a:lnTo>
                    <a:pt x="220" y="23"/>
                  </a:lnTo>
                  <a:lnTo>
                    <a:pt x="220" y="23"/>
                  </a:lnTo>
                  <a:lnTo>
                    <a:pt x="219" y="23"/>
                  </a:lnTo>
                  <a:lnTo>
                    <a:pt x="219" y="23"/>
                  </a:lnTo>
                  <a:lnTo>
                    <a:pt x="219" y="22"/>
                  </a:lnTo>
                  <a:lnTo>
                    <a:pt x="219" y="22"/>
                  </a:lnTo>
                  <a:lnTo>
                    <a:pt x="218" y="22"/>
                  </a:lnTo>
                  <a:lnTo>
                    <a:pt x="218" y="21"/>
                  </a:lnTo>
                  <a:lnTo>
                    <a:pt x="218" y="21"/>
                  </a:lnTo>
                  <a:lnTo>
                    <a:pt x="217" y="21"/>
                  </a:lnTo>
                  <a:lnTo>
                    <a:pt x="217" y="21"/>
                  </a:lnTo>
                  <a:lnTo>
                    <a:pt x="217" y="20"/>
                  </a:lnTo>
                  <a:lnTo>
                    <a:pt x="216" y="20"/>
                  </a:lnTo>
                  <a:lnTo>
                    <a:pt x="216" y="20"/>
                  </a:lnTo>
                  <a:lnTo>
                    <a:pt x="216" y="20"/>
                  </a:lnTo>
                  <a:lnTo>
                    <a:pt x="216" y="19"/>
                  </a:lnTo>
                  <a:lnTo>
                    <a:pt x="215" y="19"/>
                  </a:lnTo>
                  <a:lnTo>
                    <a:pt x="215" y="19"/>
                  </a:lnTo>
                  <a:lnTo>
                    <a:pt x="215" y="18"/>
                  </a:lnTo>
                  <a:lnTo>
                    <a:pt x="214" y="18"/>
                  </a:lnTo>
                  <a:lnTo>
                    <a:pt x="214" y="18"/>
                  </a:lnTo>
                  <a:lnTo>
                    <a:pt x="214" y="18"/>
                  </a:lnTo>
                  <a:lnTo>
                    <a:pt x="213" y="17"/>
                  </a:lnTo>
                  <a:lnTo>
                    <a:pt x="213" y="17"/>
                  </a:lnTo>
                  <a:lnTo>
                    <a:pt x="213" y="17"/>
                  </a:lnTo>
                  <a:lnTo>
                    <a:pt x="213" y="17"/>
                  </a:lnTo>
                  <a:lnTo>
                    <a:pt x="212" y="16"/>
                  </a:lnTo>
                  <a:lnTo>
                    <a:pt x="212" y="16"/>
                  </a:lnTo>
                  <a:lnTo>
                    <a:pt x="212" y="16"/>
                  </a:lnTo>
                  <a:lnTo>
                    <a:pt x="211" y="16"/>
                  </a:lnTo>
                  <a:lnTo>
                    <a:pt x="211" y="15"/>
                  </a:lnTo>
                  <a:lnTo>
                    <a:pt x="211" y="15"/>
                  </a:lnTo>
                  <a:lnTo>
                    <a:pt x="210" y="15"/>
                  </a:lnTo>
                  <a:lnTo>
                    <a:pt x="210" y="15"/>
                  </a:lnTo>
                  <a:lnTo>
                    <a:pt x="210" y="14"/>
                  </a:lnTo>
                  <a:lnTo>
                    <a:pt x="209" y="14"/>
                  </a:lnTo>
                  <a:lnTo>
                    <a:pt x="209" y="14"/>
                  </a:lnTo>
                  <a:lnTo>
                    <a:pt x="209" y="14"/>
                  </a:lnTo>
                  <a:lnTo>
                    <a:pt x="208" y="13"/>
                  </a:lnTo>
                  <a:lnTo>
                    <a:pt x="208" y="13"/>
                  </a:lnTo>
                  <a:lnTo>
                    <a:pt x="208" y="13"/>
                  </a:lnTo>
                  <a:lnTo>
                    <a:pt x="208" y="13"/>
                  </a:lnTo>
                  <a:lnTo>
                    <a:pt x="207" y="12"/>
                  </a:lnTo>
                  <a:lnTo>
                    <a:pt x="207" y="12"/>
                  </a:lnTo>
                  <a:lnTo>
                    <a:pt x="207" y="12"/>
                  </a:lnTo>
                  <a:lnTo>
                    <a:pt x="206" y="12"/>
                  </a:lnTo>
                  <a:lnTo>
                    <a:pt x="206" y="12"/>
                  </a:lnTo>
                  <a:lnTo>
                    <a:pt x="206" y="11"/>
                  </a:lnTo>
                  <a:lnTo>
                    <a:pt x="205" y="11"/>
                  </a:lnTo>
                  <a:lnTo>
                    <a:pt x="205" y="11"/>
                  </a:lnTo>
                  <a:lnTo>
                    <a:pt x="205" y="11"/>
                  </a:lnTo>
                  <a:lnTo>
                    <a:pt x="204" y="10"/>
                  </a:lnTo>
                  <a:lnTo>
                    <a:pt x="204" y="10"/>
                  </a:lnTo>
                  <a:lnTo>
                    <a:pt x="204" y="10"/>
                  </a:lnTo>
                  <a:lnTo>
                    <a:pt x="203" y="10"/>
                  </a:lnTo>
                  <a:lnTo>
                    <a:pt x="203" y="10"/>
                  </a:lnTo>
                  <a:lnTo>
                    <a:pt x="203" y="9"/>
                  </a:lnTo>
                  <a:lnTo>
                    <a:pt x="202" y="9"/>
                  </a:lnTo>
                  <a:lnTo>
                    <a:pt x="202" y="9"/>
                  </a:lnTo>
                  <a:lnTo>
                    <a:pt x="202" y="9"/>
                  </a:lnTo>
                  <a:lnTo>
                    <a:pt x="201" y="9"/>
                  </a:lnTo>
                  <a:lnTo>
                    <a:pt x="201" y="8"/>
                  </a:lnTo>
                  <a:lnTo>
                    <a:pt x="201" y="8"/>
                  </a:lnTo>
                  <a:lnTo>
                    <a:pt x="200" y="8"/>
                  </a:lnTo>
                  <a:lnTo>
                    <a:pt x="200" y="8"/>
                  </a:lnTo>
                  <a:lnTo>
                    <a:pt x="199" y="7"/>
                  </a:lnTo>
                  <a:lnTo>
                    <a:pt x="199" y="7"/>
                  </a:lnTo>
                  <a:lnTo>
                    <a:pt x="199" y="7"/>
                  </a:lnTo>
                  <a:lnTo>
                    <a:pt x="198" y="7"/>
                  </a:lnTo>
                  <a:lnTo>
                    <a:pt x="198" y="7"/>
                  </a:lnTo>
                  <a:lnTo>
                    <a:pt x="198" y="6"/>
                  </a:lnTo>
                  <a:lnTo>
                    <a:pt x="197" y="6"/>
                  </a:lnTo>
                  <a:lnTo>
                    <a:pt x="197" y="6"/>
                  </a:lnTo>
                  <a:lnTo>
                    <a:pt x="197" y="6"/>
                  </a:lnTo>
                  <a:lnTo>
                    <a:pt x="196" y="6"/>
                  </a:lnTo>
                  <a:lnTo>
                    <a:pt x="196" y="6"/>
                  </a:lnTo>
                  <a:lnTo>
                    <a:pt x="196" y="5"/>
                  </a:lnTo>
                  <a:lnTo>
                    <a:pt x="195" y="5"/>
                  </a:lnTo>
                  <a:lnTo>
                    <a:pt x="195" y="5"/>
                  </a:lnTo>
                  <a:lnTo>
                    <a:pt x="195" y="5"/>
                  </a:lnTo>
                  <a:lnTo>
                    <a:pt x="194" y="5"/>
                  </a:lnTo>
                  <a:lnTo>
                    <a:pt x="194" y="4"/>
                  </a:lnTo>
                  <a:lnTo>
                    <a:pt x="193" y="4"/>
                  </a:lnTo>
                  <a:lnTo>
                    <a:pt x="193" y="4"/>
                  </a:lnTo>
                  <a:lnTo>
                    <a:pt x="193" y="4"/>
                  </a:lnTo>
                  <a:lnTo>
                    <a:pt x="192" y="4"/>
                  </a:lnTo>
                  <a:lnTo>
                    <a:pt x="192" y="4"/>
                  </a:lnTo>
                  <a:lnTo>
                    <a:pt x="192" y="3"/>
                  </a:lnTo>
                  <a:lnTo>
                    <a:pt x="191" y="3"/>
                  </a:lnTo>
                  <a:lnTo>
                    <a:pt x="191" y="3"/>
                  </a:lnTo>
                  <a:lnTo>
                    <a:pt x="191" y="3"/>
                  </a:lnTo>
                  <a:lnTo>
                    <a:pt x="190" y="3"/>
                  </a:lnTo>
                  <a:lnTo>
                    <a:pt x="190" y="3"/>
                  </a:lnTo>
                  <a:lnTo>
                    <a:pt x="189" y="2"/>
                  </a:lnTo>
                  <a:lnTo>
                    <a:pt x="189" y="2"/>
                  </a:lnTo>
                  <a:lnTo>
                    <a:pt x="189" y="2"/>
                  </a:lnTo>
                  <a:lnTo>
                    <a:pt x="188" y="2"/>
                  </a:lnTo>
                  <a:lnTo>
                    <a:pt x="188" y="2"/>
                  </a:lnTo>
                  <a:lnTo>
                    <a:pt x="188" y="2"/>
                  </a:lnTo>
                  <a:lnTo>
                    <a:pt x="187" y="1"/>
                  </a:lnTo>
                  <a:lnTo>
                    <a:pt x="187" y="1"/>
                  </a:lnTo>
                  <a:lnTo>
                    <a:pt x="186" y="1"/>
                  </a:lnTo>
                  <a:lnTo>
                    <a:pt x="186" y="1"/>
                  </a:lnTo>
                  <a:lnTo>
                    <a:pt x="186" y="1"/>
                  </a:lnTo>
                  <a:lnTo>
                    <a:pt x="185" y="1"/>
                  </a:lnTo>
                  <a:lnTo>
                    <a:pt x="185" y="1"/>
                  </a:lnTo>
                  <a:lnTo>
                    <a:pt x="185" y="0"/>
                  </a:lnTo>
                  <a:lnTo>
                    <a:pt x="184" y="0"/>
                  </a:lnTo>
                  <a:moveTo>
                    <a:pt x="106" y="3"/>
                  </a:moveTo>
                  <a:lnTo>
                    <a:pt x="106" y="3"/>
                  </a:lnTo>
                  <a:lnTo>
                    <a:pt x="106" y="3"/>
                  </a:lnTo>
                  <a:lnTo>
                    <a:pt x="105" y="3"/>
                  </a:lnTo>
                  <a:lnTo>
                    <a:pt x="105" y="3"/>
                  </a:lnTo>
                  <a:lnTo>
                    <a:pt x="105" y="4"/>
                  </a:lnTo>
                  <a:lnTo>
                    <a:pt x="104" y="4"/>
                  </a:lnTo>
                  <a:lnTo>
                    <a:pt x="104" y="4"/>
                  </a:lnTo>
                  <a:lnTo>
                    <a:pt x="104" y="4"/>
                  </a:lnTo>
                  <a:lnTo>
                    <a:pt x="103" y="4"/>
                  </a:lnTo>
                  <a:lnTo>
                    <a:pt x="103" y="4"/>
                  </a:lnTo>
                  <a:lnTo>
                    <a:pt x="102" y="5"/>
                  </a:lnTo>
                  <a:lnTo>
                    <a:pt x="102" y="5"/>
                  </a:lnTo>
                  <a:lnTo>
                    <a:pt x="102" y="5"/>
                  </a:lnTo>
                  <a:lnTo>
                    <a:pt x="101" y="5"/>
                  </a:lnTo>
                  <a:lnTo>
                    <a:pt x="101" y="5"/>
                  </a:lnTo>
                  <a:lnTo>
                    <a:pt x="100" y="5"/>
                  </a:lnTo>
                  <a:lnTo>
                    <a:pt x="100" y="6"/>
                  </a:lnTo>
                  <a:lnTo>
                    <a:pt x="100" y="6"/>
                  </a:lnTo>
                  <a:lnTo>
                    <a:pt x="99" y="6"/>
                  </a:lnTo>
                  <a:lnTo>
                    <a:pt x="99" y="6"/>
                  </a:lnTo>
                  <a:lnTo>
                    <a:pt x="99" y="6"/>
                  </a:lnTo>
                  <a:lnTo>
                    <a:pt x="98" y="7"/>
                  </a:lnTo>
                  <a:lnTo>
                    <a:pt x="98" y="7"/>
                  </a:lnTo>
                  <a:lnTo>
                    <a:pt x="97" y="7"/>
                  </a:lnTo>
                  <a:lnTo>
                    <a:pt x="97" y="7"/>
                  </a:lnTo>
                  <a:lnTo>
                    <a:pt x="97" y="7"/>
                  </a:lnTo>
                  <a:lnTo>
                    <a:pt x="96" y="8"/>
                  </a:lnTo>
                  <a:lnTo>
                    <a:pt x="96" y="8"/>
                  </a:lnTo>
                  <a:lnTo>
                    <a:pt x="95" y="8"/>
                  </a:lnTo>
                  <a:lnTo>
                    <a:pt x="95" y="8"/>
                  </a:lnTo>
                  <a:lnTo>
                    <a:pt x="95" y="8"/>
                  </a:lnTo>
                  <a:lnTo>
                    <a:pt x="94" y="8"/>
                  </a:lnTo>
                  <a:lnTo>
                    <a:pt x="94" y="9"/>
                  </a:lnTo>
                  <a:lnTo>
                    <a:pt x="94" y="9"/>
                  </a:lnTo>
                  <a:lnTo>
                    <a:pt x="93" y="9"/>
                  </a:lnTo>
                  <a:lnTo>
                    <a:pt x="93" y="9"/>
                  </a:lnTo>
                  <a:lnTo>
                    <a:pt x="92" y="10"/>
                  </a:lnTo>
                  <a:lnTo>
                    <a:pt x="92" y="10"/>
                  </a:lnTo>
                  <a:lnTo>
                    <a:pt x="92" y="10"/>
                  </a:lnTo>
                  <a:lnTo>
                    <a:pt x="91" y="10"/>
                  </a:lnTo>
                  <a:lnTo>
                    <a:pt x="91" y="10"/>
                  </a:lnTo>
                  <a:lnTo>
                    <a:pt x="91" y="11"/>
                  </a:lnTo>
                  <a:lnTo>
                    <a:pt x="90" y="11"/>
                  </a:lnTo>
                  <a:lnTo>
                    <a:pt x="90" y="11"/>
                  </a:lnTo>
                  <a:lnTo>
                    <a:pt x="89" y="11"/>
                  </a:lnTo>
                  <a:lnTo>
                    <a:pt x="89" y="11"/>
                  </a:lnTo>
                  <a:lnTo>
                    <a:pt x="89" y="12"/>
                  </a:lnTo>
                  <a:lnTo>
                    <a:pt x="88" y="12"/>
                  </a:lnTo>
                  <a:lnTo>
                    <a:pt x="88" y="12"/>
                  </a:lnTo>
                  <a:lnTo>
                    <a:pt x="87" y="12"/>
                  </a:lnTo>
                  <a:lnTo>
                    <a:pt x="87" y="13"/>
                  </a:lnTo>
                  <a:lnTo>
                    <a:pt x="87" y="13"/>
                  </a:lnTo>
                  <a:lnTo>
                    <a:pt x="86" y="13"/>
                  </a:lnTo>
                  <a:lnTo>
                    <a:pt x="86" y="13"/>
                  </a:lnTo>
                  <a:lnTo>
                    <a:pt x="86" y="13"/>
                  </a:lnTo>
                  <a:lnTo>
                    <a:pt x="85" y="14"/>
                  </a:lnTo>
                  <a:lnTo>
                    <a:pt x="85" y="14"/>
                  </a:lnTo>
                  <a:lnTo>
                    <a:pt x="85" y="14"/>
                  </a:lnTo>
                  <a:lnTo>
                    <a:pt x="84" y="14"/>
                  </a:lnTo>
                  <a:lnTo>
                    <a:pt x="84" y="15"/>
                  </a:lnTo>
                  <a:lnTo>
                    <a:pt x="83" y="15"/>
                  </a:lnTo>
                  <a:lnTo>
                    <a:pt x="83" y="15"/>
                  </a:lnTo>
                  <a:lnTo>
                    <a:pt x="83" y="15"/>
                  </a:lnTo>
                  <a:lnTo>
                    <a:pt x="82" y="16"/>
                  </a:lnTo>
                  <a:lnTo>
                    <a:pt x="82" y="16"/>
                  </a:lnTo>
                  <a:lnTo>
                    <a:pt x="82" y="16"/>
                  </a:lnTo>
                  <a:lnTo>
                    <a:pt x="81" y="16"/>
                  </a:lnTo>
                  <a:lnTo>
                    <a:pt x="81" y="17"/>
                  </a:lnTo>
                  <a:lnTo>
                    <a:pt x="80" y="17"/>
                  </a:lnTo>
                  <a:lnTo>
                    <a:pt x="80" y="17"/>
                  </a:lnTo>
                  <a:lnTo>
                    <a:pt x="80" y="17"/>
                  </a:lnTo>
                  <a:lnTo>
                    <a:pt x="79" y="18"/>
                  </a:lnTo>
                  <a:lnTo>
                    <a:pt x="79" y="18"/>
                  </a:lnTo>
                  <a:lnTo>
                    <a:pt x="79" y="18"/>
                  </a:lnTo>
                  <a:lnTo>
                    <a:pt x="78" y="18"/>
                  </a:lnTo>
                  <a:lnTo>
                    <a:pt x="78" y="19"/>
                  </a:lnTo>
                  <a:lnTo>
                    <a:pt x="78" y="19"/>
                  </a:lnTo>
                  <a:lnTo>
                    <a:pt x="77" y="19"/>
                  </a:lnTo>
                  <a:lnTo>
                    <a:pt x="77" y="19"/>
                  </a:lnTo>
                  <a:lnTo>
                    <a:pt x="76" y="20"/>
                  </a:lnTo>
                  <a:lnTo>
                    <a:pt x="76" y="20"/>
                  </a:lnTo>
                  <a:lnTo>
                    <a:pt x="76" y="20"/>
                  </a:lnTo>
                  <a:lnTo>
                    <a:pt x="75" y="20"/>
                  </a:lnTo>
                  <a:lnTo>
                    <a:pt x="75" y="21"/>
                  </a:lnTo>
                  <a:lnTo>
                    <a:pt x="75" y="21"/>
                  </a:lnTo>
                  <a:lnTo>
                    <a:pt x="74" y="21"/>
                  </a:lnTo>
                  <a:lnTo>
                    <a:pt x="74" y="21"/>
                  </a:lnTo>
                  <a:lnTo>
                    <a:pt x="74" y="22"/>
                  </a:lnTo>
                  <a:lnTo>
                    <a:pt x="73" y="22"/>
                  </a:lnTo>
                  <a:lnTo>
                    <a:pt x="73" y="22"/>
                  </a:lnTo>
                  <a:lnTo>
                    <a:pt x="72" y="22"/>
                  </a:lnTo>
                  <a:lnTo>
                    <a:pt x="72" y="23"/>
                  </a:lnTo>
                  <a:lnTo>
                    <a:pt x="72" y="23"/>
                  </a:lnTo>
                  <a:lnTo>
                    <a:pt x="71" y="23"/>
                  </a:lnTo>
                  <a:lnTo>
                    <a:pt x="71" y="24"/>
                  </a:lnTo>
                  <a:lnTo>
                    <a:pt x="71" y="24"/>
                  </a:lnTo>
                  <a:lnTo>
                    <a:pt x="70" y="24"/>
                  </a:lnTo>
                  <a:lnTo>
                    <a:pt x="70" y="24"/>
                  </a:lnTo>
                  <a:lnTo>
                    <a:pt x="70" y="25"/>
                  </a:lnTo>
                  <a:lnTo>
                    <a:pt x="69" y="25"/>
                  </a:lnTo>
                  <a:lnTo>
                    <a:pt x="69" y="25"/>
                  </a:lnTo>
                  <a:lnTo>
                    <a:pt x="69" y="26"/>
                  </a:lnTo>
                  <a:lnTo>
                    <a:pt x="68" y="26"/>
                  </a:lnTo>
                  <a:lnTo>
                    <a:pt x="68" y="26"/>
                  </a:lnTo>
                  <a:lnTo>
                    <a:pt x="68" y="26"/>
                  </a:lnTo>
                  <a:lnTo>
                    <a:pt x="67" y="27"/>
                  </a:lnTo>
                  <a:lnTo>
                    <a:pt x="67" y="27"/>
                  </a:lnTo>
                  <a:lnTo>
                    <a:pt x="66" y="27"/>
                  </a:lnTo>
                  <a:lnTo>
                    <a:pt x="66" y="28"/>
                  </a:lnTo>
                  <a:lnTo>
                    <a:pt x="66" y="28"/>
                  </a:lnTo>
                  <a:lnTo>
                    <a:pt x="65" y="28"/>
                  </a:lnTo>
                  <a:lnTo>
                    <a:pt x="65" y="29"/>
                  </a:lnTo>
                  <a:lnTo>
                    <a:pt x="65" y="29"/>
                  </a:lnTo>
                  <a:lnTo>
                    <a:pt x="64" y="29"/>
                  </a:lnTo>
                  <a:lnTo>
                    <a:pt x="64" y="29"/>
                  </a:lnTo>
                  <a:lnTo>
                    <a:pt x="64" y="30"/>
                  </a:lnTo>
                  <a:lnTo>
                    <a:pt x="63" y="30"/>
                  </a:lnTo>
                  <a:lnTo>
                    <a:pt x="63" y="30"/>
                  </a:lnTo>
                  <a:lnTo>
                    <a:pt x="63" y="31"/>
                  </a:lnTo>
                  <a:lnTo>
                    <a:pt x="62" y="31"/>
                  </a:lnTo>
                  <a:lnTo>
                    <a:pt x="62" y="31"/>
                  </a:lnTo>
                  <a:lnTo>
                    <a:pt x="62" y="32"/>
                  </a:lnTo>
                  <a:lnTo>
                    <a:pt x="61" y="32"/>
                  </a:lnTo>
                  <a:lnTo>
                    <a:pt x="61" y="32"/>
                  </a:lnTo>
                  <a:lnTo>
                    <a:pt x="61" y="32"/>
                  </a:lnTo>
                  <a:lnTo>
                    <a:pt x="60" y="33"/>
                  </a:lnTo>
                  <a:lnTo>
                    <a:pt x="60" y="33"/>
                  </a:lnTo>
                  <a:lnTo>
                    <a:pt x="60" y="33"/>
                  </a:lnTo>
                  <a:lnTo>
                    <a:pt x="59" y="34"/>
                  </a:lnTo>
                  <a:lnTo>
                    <a:pt x="59" y="34"/>
                  </a:lnTo>
                  <a:lnTo>
                    <a:pt x="59" y="34"/>
                  </a:lnTo>
                  <a:lnTo>
                    <a:pt x="58" y="35"/>
                  </a:lnTo>
                  <a:lnTo>
                    <a:pt x="58" y="35"/>
                  </a:lnTo>
                  <a:lnTo>
                    <a:pt x="58" y="35"/>
                  </a:lnTo>
                  <a:lnTo>
                    <a:pt x="57" y="36"/>
                  </a:lnTo>
                  <a:lnTo>
                    <a:pt x="57" y="36"/>
                  </a:lnTo>
                  <a:lnTo>
                    <a:pt x="57" y="36"/>
                  </a:lnTo>
                  <a:lnTo>
                    <a:pt x="56" y="37"/>
                  </a:lnTo>
                  <a:lnTo>
                    <a:pt x="56" y="37"/>
                  </a:lnTo>
                  <a:lnTo>
                    <a:pt x="56" y="37"/>
                  </a:lnTo>
                  <a:lnTo>
                    <a:pt x="55" y="38"/>
                  </a:lnTo>
                  <a:lnTo>
                    <a:pt x="55" y="38"/>
                  </a:lnTo>
                  <a:lnTo>
                    <a:pt x="55" y="38"/>
                  </a:lnTo>
                  <a:lnTo>
                    <a:pt x="54" y="39"/>
                  </a:lnTo>
                  <a:lnTo>
                    <a:pt x="54" y="39"/>
                  </a:lnTo>
                  <a:lnTo>
                    <a:pt x="54" y="39"/>
                  </a:lnTo>
                  <a:lnTo>
                    <a:pt x="53" y="40"/>
                  </a:lnTo>
                  <a:lnTo>
                    <a:pt x="53" y="40"/>
                  </a:lnTo>
                  <a:lnTo>
                    <a:pt x="53" y="40"/>
                  </a:lnTo>
                  <a:lnTo>
                    <a:pt x="52" y="41"/>
                  </a:lnTo>
                  <a:lnTo>
                    <a:pt x="52" y="41"/>
                  </a:lnTo>
                  <a:lnTo>
                    <a:pt x="52" y="41"/>
                  </a:lnTo>
                  <a:lnTo>
                    <a:pt x="51" y="42"/>
                  </a:lnTo>
                  <a:lnTo>
                    <a:pt x="51" y="42"/>
                  </a:lnTo>
                  <a:lnTo>
                    <a:pt x="51" y="42"/>
                  </a:lnTo>
                  <a:lnTo>
                    <a:pt x="50" y="43"/>
                  </a:lnTo>
                  <a:lnTo>
                    <a:pt x="50" y="43"/>
                  </a:lnTo>
                  <a:lnTo>
                    <a:pt x="50" y="43"/>
                  </a:lnTo>
                  <a:lnTo>
                    <a:pt x="50" y="44"/>
                  </a:lnTo>
                  <a:lnTo>
                    <a:pt x="49" y="44"/>
                  </a:lnTo>
                  <a:lnTo>
                    <a:pt x="49" y="45"/>
                  </a:lnTo>
                  <a:lnTo>
                    <a:pt x="49" y="45"/>
                  </a:lnTo>
                  <a:lnTo>
                    <a:pt x="48" y="45"/>
                  </a:lnTo>
                  <a:lnTo>
                    <a:pt x="48" y="46"/>
                  </a:lnTo>
                  <a:lnTo>
                    <a:pt x="48" y="46"/>
                  </a:lnTo>
                  <a:lnTo>
                    <a:pt x="47" y="46"/>
                  </a:lnTo>
                  <a:lnTo>
                    <a:pt x="47" y="47"/>
                  </a:lnTo>
                  <a:lnTo>
                    <a:pt x="47" y="47"/>
                  </a:lnTo>
                  <a:lnTo>
                    <a:pt x="46" y="47"/>
                  </a:lnTo>
                  <a:lnTo>
                    <a:pt x="46" y="48"/>
                  </a:lnTo>
                  <a:lnTo>
                    <a:pt x="46" y="48"/>
                  </a:lnTo>
                  <a:lnTo>
                    <a:pt x="45" y="48"/>
                  </a:lnTo>
                  <a:lnTo>
                    <a:pt x="45" y="49"/>
                  </a:lnTo>
                  <a:lnTo>
                    <a:pt x="45" y="49"/>
                  </a:lnTo>
                  <a:lnTo>
                    <a:pt x="45" y="50"/>
                  </a:lnTo>
                  <a:lnTo>
                    <a:pt x="44" y="50"/>
                  </a:lnTo>
                  <a:lnTo>
                    <a:pt x="44" y="50"/>
                  </a:lnTo>
                  <a:lnTo>
                    <a:pt x="44" y="51"/>
                  </a:lnTo>
                  <a:lnTo>
                    <a:pt x="43" y="51"/>
                  </a:lnTo>
                  <a:lnTo>
                    <a:pt x="43" y="51"/>
                  </a:lnTo>
                  <a:lnTo>
                    <a:pt x="43" y="52"/>
                  </a:lnTo>
                  <a:lnTo>
                    <a:pt x="42" y="52"/>
                  </a:lnTo>
                  <a:lnTo>
                    <a:pt x="42" y="53"/>
                  </a:lnTo>
                  <a:lnTo>
                    <a:pt x="42" y="53"/>
                  </a:lnTo>
                  <a:lnTo>
                    <a:pt x="42" y="53"/>
                  </a:lnTo>
                  <a:lnTo>
                    <a:pt x="41" y="54"/>
                  </a:lnTo>
                  <a:lnTo>
                    <a:pt x="41" y="54"/>
                  </a:lnTo>
                  <a:lnTo>
                    <a:pt x="41" y="54"/>
                  </a:lnTo>
                  <a:lnTo>
                    <a:pt x="40" y="55"/>
                  </a:lnTo>
                  <a:lnTo>
                    <a:pt x="40" y="55"/>
                  </a:lnTo>
                  <a:lnTo>
                    <a:pt x="40" y="56"/>
                  </a:lnTo>
                  <a:lnTo>
                    <a:pt x="39" y="56"/>
                  </a:lnTo>
                  <a:lnTo>
                    <a:pt x="39" y="56"/>
                  </a:lnTo>
                  <a:lnTo>
                    <a:pt x="39" y="57"/>
                  </a:lnTo>
                  <a:lnTo>
                    <a:pt x="39" y="57"/>
                  </a:lnTo>
                  <a:lnTo>
                    <a:pt x="38" y="58"/>
                  </a:lnTo>
                  <a:lnTo>
                    <a:pt x="38" y="58"/>
                  </a:lnTo>
                  <a:lnTo>
                    <a:pt x="38" y="58"/>
                  </a:lnTo>
                  <a:lnTo>
                    <a:pt x="37" y="59"/>
                  </a:lnTo>
                  <a:lnTo>
                    <a:pt x="37" y="59"/>
                  </a:lnTo>
                  <a:lnTo>
                    <a:pt x="37" y="60"/>
                  </a:lnTo>
                  <a:lnTo>
                    <a:pt x="37" y="60"/>
                  </a:lnTo>
                  <a:lnTo>
                    <a:pt x="36" y="60"/>
                  </a:lnTo>
                  <a:lnTo>
                    <a:pt x="36" y="61"/>
                  </a:lnTo>
                  <a:lnTo>
                    <a:pt x="36" y="61"/>
                  </a:lnTo>
                  <a:lnTo>
                    <a:pt x="35" y="62"/>
                  </a:lnTo>
                  <a:lnTo>
                    <a:pt x="35" y="62"/>
                  </a:lnTo>
                  <a:lnTo>
                    <a:pt x="35" y="62"/>
                  </a:lnTo>
                  <a:lnTo>
                    <a:pt x="35" y="63"/>
                  </a:lnTo>
                  <a:lnTo>
                    <a:pt x="34" y="63"/>
                  </a:lnTo>
                  <a:lnTo>
                    <a:pt x="34" y="64"/>
                  </a:lnTo>
                  <a:lnTo>
                    <a:pt x="34" y="64"/>
                  </a:lnTo>
                  <a:lnTo>
                    <a:pt x="34" y="64"/>
                  </a:lnTo>
                  <a:lnTo>
                    <a:pt x="33" y="65"/>
                  </a:lnTo>
                  <a:lnTo>
                    <a:pt x="33" y="65"/>
                  </a:lnTo>
                  <a:lnTo>
                    <a:pt x="33" y="66"/>
                  </a:lnTo>
                  <a:lnTo>
                    <a:pt x="32" y="66"/>
                  </a:lnTo>
                  <a:lnTo>
                    <a:pt x="32" y="66"/>
                  </a:lnTo>
                  <a:lnTo>
                    <a:pt x="32" y="67"/>
                  </a:lnTo>
                  <a:lnTo>
                    <a:pt x="32" y="67"/>
                  </a:lnTo>
                  <a:lnTo>
                    <a:pt x="31" y="68"/>
                  </a:lnTo>
                  <a:lnTo>
                    <a:pt x="31" y="68"/>
                  </a:lnTo>
                  <a:lnTo>
                    <a:pt x="31" y="69"/>
                  </a:lnTo>
                  <a:lnTo>
                    <a:pt x="31" y="69"/>
                  </a:lnTo>
                  <a:lnTo>
                    <a:pt x="30" y="69"/>
                  </a:lnTo>
                  <a:lnTo>
                    <a:pt x="30" y="70"/>
                  </a:lnTo>
                  <a:lnTo>
                    <a:pt x="30" y="70"/>
                  </a:lnTo>
                  <a:lnTo>
                    <a:pt x="29" y="71"/>
                  </a:lnTo>
                  <a:lnTo>
                    <a:pt x="29" y="71"/>
                  </a:lnTo>
                  <a:lnTo>
                    <a:pt x="29" y="71"/>
                  </a:lnTo>
                  <a:lnTo>
                    <a:pt x="29" y="72"/>
                  </a:lnTo>
                  <a:lnTo>
                    <a:pt x="28" y="72"/>
                  </a:lnTo>
                  <a:lnTo>
                    <a:pt x="28" y="73"/>
                  </a:lnTo>
                  <a:lnTo>
                    <a:pt x="28" y="73"/>
                  </a:lnTo>
                </a:path>
              </a:pathLst>
            </a:custGeom>
            <a:noFill/>
            <a:ln w="17463" cap="flat">
              <a:solidFill>
                <a:srgbClr val="F796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1855" name="Rectangle 1714">
            <a:extLst>
              <a:ext uri="{FF2B5EF4-FFF2-40B4-BE49-F238E27FC236}">
                <a16:creationId xmlns:a16="http://schemas.microsoft.com/office/drawing/2014/main" id="{E5E5B6A4-9E8C-4F14-BC7A-D73652FC562C}"/>
              </a:ext>
            </a:extLst>
          </p:cNvPr>
          <p:cNvSpPr>
            <a:spLocks noChangeArrowheads="1"/>
          </p:cNvSpPr>
          <p:nvPr/>
        </p:nvSpPr>
        <p:spPr bwMode="auto">
          <a:xfrm>
            <a:off x="7720013" y="4850608"/>
            <a:ext cx="730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857" name="Rectangle 1716">
            <a:extLst>
              <a:ext uri="{FF2B5EF4-FFF2-40B4-BE49-F238E27FC236}">
                <a16:creationId xmlns:a16="http://schemas.microsoft.com/office/drawing/2014/main" id="{E61539B1-B9F7-4A95-8908-E01CEEB1A26D}"/>
              </a:ext>
            </a:extLst>
          </p:cNvPr>
          <p:cNvSpPr>
            <a:spLocks noChangeArrowheads="1"/>
          </p:cNvSpPr>
          <p:nvPr/>
        </p:nvSpPr>
        <p:spPr bwMode="auto">
          <a:xfrm>
            <a:off x="7815263" y="485060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65" name="Rectangle 1724">
            <a:extLst>
              <a:ext uri="{FF2B5EF4-FFF2-40B4-BE49-F238E27FC236}">
                <a16:creationId xmlns:a16="http://schemas.microsoft.com/office/drawing/2014/main" id="{2D2919A5-8827-421D-AA19-719B8CA697D3}"/>
              </a:ext>
            </a:extLst>
          </p:cNvPr>
          <p:cNvSpPr>
            <a:spLocks noChangeArrowheads="1"/>
          </p:cNvSpPr>
          <p:nvPr/>
        </p:nvSpPr>
        <p:spPr bwMode="auto">
          <a:xfrm>
            <a:off x="6972300" y="496490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80" name="Rectangle 1739">
            <a:extLst>
              <a:ext uri="{FF2B5EF4-FFF2-40B4-BE49-F238E27FC236}">
                <a16:creationId xmlns:a16="http://schemas.microsoft.com/office/drawing/2014/main" id="{63678E04-23B7-41F2-A6B9-6926BF5DF519}"/>
              </a:ext>
            </a:extLst>
          </p:cNvPr>
          <p:cNvSpPr>
            <a:spLocks noChangeArrowheads="1"/>
          </p:cNvSpPr>
          <p:nvPr/>
        </p:nvSpPr>
        <p:spPr bwMode="auto">
          <a:xfrm>
            <a:off x="7621588" y="496490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81" name="Rectangle 1740">
            <a:extLst>
              <a:ext uri="{FF2B5EF4-FFF2-40B4-BE49-F238E27FC236}">
                <a16:creationId xmlns:a16="http://schemas.microsoft.com/office/drawing/2014/main" id="{D513DC50-5801-49DA-9FB0-7F6F12545323}"/>
              </a:ext>
            </a:extLst>
          </p:cNvPr>
          <p:cNvSpPr>
            <a:spLocks noChangeArrowheads="1"/>
          </p:cNvSpPr>
          <p:nvPr/>
        </p:nvSpPr>
        <p:spPr bwMode="auto">
          <a:xfrm>
            <a:off x="7673975" y="496490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82" name="Rectangle 1741">
            <a:extLst>
              <a:ext uri="{FF2B5EF4-FFF2-40B4-BE49-F238E27FC236}">
                <a16:creationId xmlns:a16="http://schemas.microsoft.com/office/drawing/2014/main" id="{0A8CC7AB-B000-4F09-93EA-634A64D3E03E}"/>
              </a:ext>
            </a:extLst>
          </p:cNvPr>
          <p:cNvSpPr>
            <a:spLocks noChangeArrowheads="1"/>
          </p:cNvSpPr>
          <p:nvPr/>
        </p:nvSpPr>
        <p:spPr bwMode="auto">
          <a:xfrm>
            <a:off x="7705725" y="496490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83" name="Rectangle 1742">
            <a:extLst>
              <a:ext uri="{FF2B5EF4-FFF2-40B4-BE49-F238E27FC236}">
                <a16:creationId xmlns:a16="http://schemas.microsoft.com/office/drawing/2014/main" id="{FD0B3D6E-07A9-45F8-B591-D3C961A584D8}"/>
              </a:ext>
            </a:extLst>
          </p:cNvPr>
          <p:cNvSpPr>
            <a:spLocks noChangeArrowheads="1"/>
          </p:cNvSpPr>
          <p:nvPr/>
        </p:nvSpPr>
        <p:spPr bwMode="auto">
          <a:xfrm>
            <a:off x="7731125" y="4964908"/>
            <a:ext cx="730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887" name="Rectangle 1746">
            <a:extLst>
              <a:ext uri="{FF2B5EF4-FFF2-40B4-BE49-F238E27FC236}">
                <a16:creationId xmlns:a16="http://schemas.microsoft.com/office/drawing/2014/main" id="{F5B66899-C05D-4243-99FC-80CFDED5CFF7}"/>
              </a:ext>
            </a:extLst>
          </p:cNvPr>
          <p:cNvSpPr>
            <a:spLocks noChangeArrowheads="1"/>
          </p:cNvSpPr>
          <p:nvPr/>
        </p:nvSpPr>
        <p:spPr bwMode="auto">
          <a:xfrm>
            <a:off x="7926388" y="496490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88" name="Rectangle 1747">
            <a:extLst>
              <a:ext uri="{FF2B5EF4-FFF2-40B4-BE49-F238E27FC236}">
                <a16:creationId xmlns:a16="http://schemas.microsoft.com/office/drawing/2014/main" id="{B87E991E-83C7-4640-B044-5E655ADFA502}"/>
              </a:ext>
            </a:extLst>
          </p:cNvPr>
          <p:cNvSpPr>
            <a:spLocks noChangeArrowheads="1"/>
          </p:cNvSpPr>
          <p:nvPr/>
        </p:nvSpPr>
        <p:spPr bwMode="auto">
          <a:xfrm>
            <a:off x="7953375" y="496490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90" name="Rectangle 1749">
            <a:extLst>
              <a:ext uri="{FF2B5EF4-FFF2-40B4-BE49-F238E27FC236}">
                <a16:creationId xmlns:a16="http://schemas.microsoft.com/office/drawing/2014/main" id="{43B4BD11-00AC-4376-BB01-6631B00CEB99}"/>
              </a:ext>
            </a:extLst>
          </p:cNvPr>
          <p:cNvSpPr>
            <a:spLocks noChangeArrowheads="1"/>
          </p:cNvSpPr>
          <p:nvPr/>
        </p:nvSpPr>
        <p:spPr bwMode="auto">
          <a:xfrm>
            <a:off x="8026400" y="496490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91" name="Freeform 1750">
            <a:extLst>
              <a:ext uri="{FF2B5EF4-FFF2-40B4-BE49-F238E27FC236}">
                <a16:creationId xmlns:a16="http://schemas.microsoft.com/office/drawing/2014/main" id="{F49A1E45-10D6-490A-87B5-FA0710A59FDD}"/>
              </a:ext>
            </a:extLst>
          </p:cNvPr>
          <p:cNvSpPr>
            <a:spLocks noEditPoints="1"/>
          </p:cNvSpPr>
          <p:nvPr/>
        </p:nvSpPr>
        <p:spPr bwMode="auto">
          <a:xfrm>
            <a:off x="6638925" y="4758533"/>
            <a:ext cx="177800" cy="158750"/>
          </a:xfrm>
          <a:custGeom>
            <a:avLst/>
            <a:gdLst>
              <a:gd name="T0" fmla="*/ 10 w 271"/>
              <a:gd name="T1" fmla="*/ 61 h 242"/>
              <a:gd name="T2" fmla="*/ 14 w 271"/>
              <a:gd name="T3" fmla="*/ 54 h 242"/>
              <a:gd name="T4" fmla="*/ 18 w 271"/>
              <a:gd name="T5" fmla="*/ 48 h 242"/>
              <a:gd name="T6" fmla="*/ 22 w 271"/>
              <a:gd name="T7" fmla="*/ 41 h 242"/>
              <a:gd name="T8" fmla="*/ 27 w 271"/>
              <a:gd name="T9" fmla="*/ 36 h 242"/>
              <a:gd name="T10" fmla="*/ 33 w 271"/>
              <a:gd name="T11" fmla="*/ 30 h 242"/>
              <a:gd name="T12" fmla="*/ 38 w 271"/>
              <a:gd name="T13" fmla="*/ 25 h 242"/>
              <a:gd name="T14" fmla="*/ 45 w 271"/>
              <a:gd name="T15" fmla="*/ 20 h 242"/>
              <a:gd name="T16" fmla="*/ 51 w 271"/>
              <a:gd name="T17" fmla="*/ 16 h 242"/>
              <a:gd name="T18" fmla="*/ 58 w 271"/>
              <a:gd name="T19" fmla="*/ 12 h 242"/>
              <a:gd name="T20" fmla="*/ 65 w 271"/>
              <a:gd name="T21" fmla="*/ 8 h 242"/>
              <a:gd name="T22" fmla="*/ 72 w 271"/>
              <a:gd name="T23" fmla="*/ 5 h 242"/>
              <a:gd name="T24" fmla="*/ 79 w 271"/>
              <a:gd name="T25" fmla="*/ 2 h 242"/>
              <a:gd name="T26" fmla="*/ 165 w 271"/>
              <a:gd name="T27" fmla="*/ 1 h 242"/>
              <a:gd name="T28" fmla="*/ 173 w 271"/>
              <a:gd name="T29" fmla="*/ 4 h 242"/>
              <a:gd name="T30" fmla="*/ 182 w 271"/>
              <a:gd name="T31" fmla="*/ 7 h 242"/>
              <a:gd name="T32" fmla="*/ 190 w 271"/>
              <a:gd name="T33" fmla="*/ 11 h 242"/>
              <a:gd name="T34" fmla="*/ 198 w 271"/>
              <a:gd name="T35" fmla="*/ 15 h 242"/>
              <a:gd name="T36" fmla="*/ 206 w 271"/>
              <a:gd name="T37" fmla="*/ 19 h 242"/>
              <a:gd name="T38" fmla="*/ 213 w 271"/>
              <a:gd name="T39" fmla="*/ 24 h 242"/>
              <a:gd name="T40" fmla="*/ 220 w 271"/>
              <a:gd name="T41" fmla="*/ 29 h 242"/>
              <a:gd name="T42" fmla="*/ 226 w 271"/>
              <a:gd name="T43" fmla="*/ 35 h 242"/>
              <a:gd name="T44" fmla="*/ 232 w 271"/>
              <a:gd name="T45" fmla="*/ 41 h 242"/>
              <a:gd name="T46" fmla="*/ 238 w 271"/>
              <a:gd name="T47" fmla="*/ 47 h 242"/>
              <a:gd name="T48" fmla="*/ 243 w 271"/>
              <a:gd name="T49" fmla="*/ 53 h 242"/>
              <a:gd name="T50" fmla="*/ 248 w 271"/>
              <a:gd name="T51" fmla="*/ 60 h 242"/>
              <a:gd name="T52" fmla="*/ 270 w 271"/>
              <a:gd name="T53" fmla="*/ 141 h 242"/>
              <a:gd name="T54" fmla="*/ 269 w 271"/>
              <a:gd name="T55" fmla="*/ 149 h 242"/>
              <a:gd name="T56" fmla="*/ 268 w 271"/>
              <a:gd name="T57" fmla="*/ 157 h 242"/>
              <a:gd name="T58" fmla="*/ 265 w 271"/>
              <a:gd name="T59" fmla="*/ 164 h 242"/>
              <a:gd name="T60" fmla="*/ 263 w 271"/>
              <a:gd name="T61" fmla="*/ 172 h 242"/>
              <a:gd name="T62" fmla="*/ 259 w 271"/>
              <a:gd name="T63" fmla="*/ 179 h 242"/>
              <a:gd name="T64" fmla="*/ 255 w 271"/>
              <a:gd name="T65" fmla="*/ 186 h 242"/>
              <a:gd name="T66" fmla="*/ 251 w 271"/>
              <a:gd name="T67" fmla="*/ 192 h 242"/>
              <a:gd name="T68" fmla="*/ 246 w 271"/>
              <a:gd name="T69" fmla="*/ 198 h 242"/>
              <a:gd name="T70" fmla="*/ 241 w 271"/>
              <a:gd name="T71" fmla="*/ 204 h 242"/>
              <a:gd name="T72" fmla="*/ 236 w 271"/>
              <a:gd name="T73" fmla="*/ 210 h 242"/>
              <a:gd name="T74" fmla="*/ 230 w 271"/>
              <a:gd name="T75" fmla="*/ 215 h 242"/>
              <a:gd name="T76" fmla="*/ 223 w 271"/>
              <a:gd name="T77" fmla="*/ 219 h 242"/>
              <a:gd name="T78" fmla="*/ 217 w 271"/>
              <a:gd name="T79" fmla="*/ 223 h 242"/>
              <a:gd name="T80" fmla="*/ 133 w 271"/>
              <a:gd name="T81" fmla="*/ 241 h 242"/>
              <a:gd name="T82" fmla="*/ 124 w 271"/>
              <a:gd name="T83" fmla="*/ 240 h 242"/>
              <a:gd name="T84" fmla="*/ 116 w 271"/>
              <a:gd name="T85" fmla="*/ 239 h 242"/>
              <a:gd name="T86" fmla="*/ 107 w 271"/>
              <a:gd name="T87" fmla="*/ 236 h 242"/>
              <a:gd name="T88" fmla="*/ 99 w 271"/>
              <a:gd name="T89" fmla="*/ 234 h 242"/>
              <a:gd name="T90" fmla="*/ 90 w 271"/>
              <a:gd name="T91" fmla="*/ 231 h 242"/>
              <a:gd name="T92" fmla="*/ 82 w 271"/>
              <a:gd name="T93" fmla="*/ 227 h 242"/>
              <a:gd name="T94" fmla="*/ 74 w 271"/>
              <a:gd name="T95" fmla="*/ 223 h 242"/>
              <a:gd name="T96" fmla="*/ 66 w 271"/>
              <a:gd name="T97" fmla="*/ 219 h 242"/>
              <a:gd name="T98" fmla="*/ 59 w 271"/>
              <a:gd name="T99" fmla="*/ 214 h 242"/>
              <a:gd name="T100" fmla="*/ 52 w 271"/>
              <a:gd name="T101" fmla="*/ 209 h 242"/>
              <a:gd name="T102" fmla="*/ 45 w 271"/>
              <a:gd name="T103" fmla="*/ 203 h 242"/>
              <a:gd name="T104" fmla="*/ 2 w 271"/>
              <a:gd name="T105" fmla="*/ 130 h 242"/>
              <a:gd name="T106" fmla="*/ 1 w 271"/>
              <a:gd name="T107" fmla="*/ 122 h 242"/>
              <a:gd name="T108" fmla="*/ 0 w 271"/>
              <a:gd name="T109" fmla="*/ 114 h 242"/>
              <a:gd name="T110" fmla="*/ 0 w 271"/>
              <a:gd name="T111" fmla="*/ 107 h 242"/>
              <a:gd name="T112" fmla="*/ 0 w 271"/>
              <a:gd name="T113" fmla="*/ 99 h 242"/>
              <a:gd name="T114" fmla="*/ 1 w 271"/>
              <a:gd name="T115" fmla="*/ 91 h 242"/>
              <a:gd name="T116" fmla="*/ 2 w 271"/>
              <a:gd name="T117" fmla="*/ 83 h 242"/>
              <a:gd name="T118" fmla="*/ 5 w 271"/>
              <a:gd name="T119" fmla="*/ 76 h 242"/>
              <a:gd name="T120" fmla="*/ 7 w 271"/>
              <a:gd name="T121" fmla="*/ 6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1" h="242">
                <a:moveTo>
                  <a:pt x="7" y="68"/>
                </a:moveTo>
                <a:lnTo>
                  <a:pt x="7" y="68"/>
                </a:lnTo>
                <a:lnTo>
                  <a:pt x="7" y="68"/>
                </a:lnTo>
                <a:lnTo>
                  <a:pt x="8" y="67"/>
                </a:lnTo>
                <a:lnTo>
                  <a:pt x="8" y="67"/>
                </a:lnTo>
                <a:lnTo>
                  <a:pt x="8" y="66"/>
                </a:lnTo>
                <a:lnTo>
                  <a:pt x="8" y="66"/>
                </a:lnTo>
                <a:lnTo>
                  <a:pt x="8" y="66"/>
                </a:lnTo>
                <a:lnTo>
                  <a:pt x="8" y="65"/>
                </a:lnTo>
                <a:lnTo>
                  <a:pt x="8" y="65"/>
                </a:lnTo>
                <a:lnTo>
                  <a:pt x="9" y="65"/>
                </a:lnTo>
                <a:lnTo>
                  <a:pt x="9" y="64"/>
                </a:lnTo>
                <a:lnTo>
                  <a:pt x="9" y="64"/>
                </a:lnTo>
                <a:lnTo>
                  <a:pt x="9" y="64"/>
                </a:lnTo>
                <a:lnTo>
                  <a:pt x="9" y="63"/>
                </a:lnTo>
                <a:lnTo>
                  <a:pt x="9" y="63"/>
                </a:lnTo>
                <a:lnTo>
                  <a:pt x="10" y="62"/>
                </a:lnTo>
                <a:lnTo>
                  <a:pt x="10" y="62"/>
                </a:lnTo>
                <a:lnTo>
                  <a:pt x="10" y="62"/>
                </a:lnTo>
                <a:lnTo>
                  <a:pt x="10" y="61"/>
                </a:lnTo>
                <a:lnTo>
                  <a:pt x="10" y="61"/>
                </a:lnTo>
                <a:lnTo>
                  <a:pt x="10" y="61"/>
                </a:lnTo>
                <a:lnTo>
                  <a:pt x="11" y="60"/>
                </a:lnTo>
                <a:lnTo>
                  <a:pt x="11" y="60"/>
                </a:lnTo>
                <a:lnTo>
                  <a:pt x="11" y="60"/>
                </a:lnTo>
                <a:lnTo>
                  <a:pt x="11" y="59"/>
                </a:lnTo>
                <a:lnTo>
                  <a:pt x="11" y="59"/>
                </a:lnTo>
                <a:lnTo>
                  <a:pt x="12" y="59"/>
                </a:lnTo>
                <a:lnTo>
                  <a:pt x="12" y="58"/>
                </a:lnTo>
                <a:lnTo>
                  <a:pt x="12" y="58"/>
                </a:lnTo>
                <a:lnTo>
                  <a:pt x="12" y="57"/>
                </a:lnTo>
                <a:lnTo>
                  <a:pt x="12" y="57"/>
                </a:lnTo>
                <a:lnTo>
                  <a:pt x="12" y="57"/>
                </a:lnTo>
                <a:lnTo>
                  <a:pt x="13" y="56"/>
                </a:lnTo>
                <a:lnTo>
                  <a:pt x="13" y="56"/>
                </a:lnTo>
                <a:lnTo>
                  <a:pt x="13" y="56"/>
                </a:lnTo>
                <a:lnTo>
                  <a:pt x="13" y="55"/>
                </a:lnTo>
                <a:lnTo>
                  <a:pt x="13" y="55"/>
                </a:lnTo>
                <a:lnTo>
                  <a:pt x="14" y="55"/>
                </a:lnTo>
                <a:lnTo>
                  <a:pt x="14" y="54"/>
                </a:lnTo>
                <a:lnTo>
                  <a:pt x="14" y="54"/>
                </a:lnTo>
                <a:lnTo>
                  <a:pt x="14" y="54"/>
                </a:lnTo>
                <a:lnTo>
                  <a:pt x="14" y="53"/>
                </a:lnTo>
                <a:lnTo>
                  <a:pt x="15" y="53"/>
                </a:lnTo>
                <a:lnTo>
                  <a:pt x="15" y="53"/>
                </a:lnTo>
                <a:lnTo>
                  <a:pt x="15" y="52"/>
                </a:lnTo>
                <a:lnTo>
                  <a:pt x="15" y="52"/>
                </a:lnTo>
                <a:lnTo>
                  <a:pt x="15" y="52"/>
                </a:lnTo>
                <a:lnTo>
                  <a:pt x="16" y="51"/>
                </a:lnTo>
                <a:lnTo>
                  <a:pt x="16" y="51"/>
                </a:lnTo>
                <a:lnTo>
                  <a:pt x="16" y="51"/>
                </a:lnTo>
                <a:lnTo>
                  <a:pt x="16" y="50"/>
                </a:lnTo>
                <a:lnTo>
                  <a:pt x="16" y="50"/>
                </a:lnTo>
                <a:lnTo>
                  <a:pt x="17" y="50"/>
                </a:lnTo>
                <a:lnTo>
                  <a:pt x="17" y="49"/>
                </a:lnTo>
                <a:lnTo>
                  <a:pt x="17" y="49"/>
                </a:lnTo>
                <a:lnTo>
                  <a:pt x="17" y="49"/>
                </a:lnTo>
                <a:lnTo>
                  <a:pt x="17" y="48"/>
                </a:lnTo>
                <a:lnTo>
                  <a:pt x="18" y="48"/>
                </a:lnTo>
                <a:lnTo>
                  <a:pt x="18" y="48"/>
                </a:lnTo>
                <a:lnTo>
                  <a:pt x="18" y="47"/>
                </a:lnTo>
                <a:lnTo>
                  <a:pt x="18" y="47"/>
                </a:lnTo>
                <a:lnTo>
                  <a:pt x="19" y="47"/>
                </a:lnTo>
                <a:lnTo>
                  <a:pt x="19" y="46"/>
                </a:lnTo>
                <a:lnTo>
                  <a:pt x="19" y="46"/>
                </a:lnTo>
                <a:lnTo>
                  <a:pt x="19" y="46"/>
                </a:lnTo>
                <a:lnTo>
                  <a:pt x="19" y="46"/>
                </a:lnTo>
                <a:lnTo>
                  <a:pt x="20" y="45"/>
                </a:lnTo>
                <a:lnTo>
                  <a:pt x="20" y="45"/>
                </a:lnTo>
                <a:lnTo>
                  <a:pt x="20" y="45"/>
                </a:lnTo>
                <a:lnTo>
                  <a:pt x="20" y="44"/>
                </a:lnTo>
                <a:lnTo>
                  <a:pt x="21" y="44"/>
                </a:lnTo>
                <a:lnTo>
                  <a:pt x="21" y="44"/>
                </a:lnTo>
                <a:lnTo>
                  <a:pt x="21" y="43"/>
                </a:lnTo>
                <a:lnTo>
                  <a:pt x="21" y="43"/>
                </a:lnTo>
                <a:lnTo>
                  <a:pt x="21" y="43"/>
                </a:lnTo>
                <a:lnTo>
                  <a:pt x="22" y="42"/>
                </a:lnTo>
                <a:lnTo>
                  <a:pt x="22" y="42"/>
                </a:lnTo>
                <a:lnTo>
                  <a:pt x="22" y="42"/>
                </a:lnTo>
                <a:lnTo>
                  <a:pt x="22" y="41"/>
                </a:lnTo>
                <a:lnTo>
                  <a:pt x="23" y="41"/>
                </a:lnTo>
                <a:lnTo>
                  <a:pt x="23" y="41"/>
                </a:lnTo>
                <a:lnTo>
                  <a:pt x="23" y="41"/>
                </a:lnTo>
                <a:lnTo>
                  <a:pt x="23" y="40"/>
                </a:lnTo>
                <a:lnTo>
                  <a:pt x="24" y="40"/>
                </a:lnTo>
                <a:lnTo>
                  <a:pt x="24" y="40"/>
                </a:lnTo>
                <a:lnTo>
                  <a:pt x="24" y="39"/>
                </a:lnTo>
                <a:lnTo>
                  <a:pt x="24" y="39"/>
                </a:lnTo>
                <a:lnTo>
                  <a:pt x="25" y="39"/>
                </a:lnTo>
                <a:lnTo>
                  <a:pt x="25" y="38"/>
                </a:lnTo>
                <a:lnTo>
                  <a:pt x="25" y="38"/>
                </a:lnTo>
                <a:lnTo>
                  <a:pt x="25" y="38"/>
                </a:lnTo>
                <a:lnTo>
                  <a:pt x="26" y="38"/>
                </a:lnTo>
                <a:lnTo>
                  <a:pt x="26" y="37"/>
                </a:lnTo>
                <a:lnTo>
                  <a:pt x="26" y="37"/>
                </a:lnTo>
                <a:lnTo>
                  <a:pt x="26" y="37"/>
                </a:lnTo>
                <a:lnTo>
                  <a:pt x="27" y="36"/>
                </a:lnTo>
                <a:lnTo>
                  <a:pt x="27" y="36"/>
                </a:lnTo>
                <a:lnTo>
                  <a:pt x="27" y="36"/>
                </a:lnTo>
                <a:lnTo>
                  <a:pt x="27" y="36"/>
                </a:lnTo>
                <a:lnTo>
                  <a:pt x="28" y="35"/>
                </a:lnTo>
                <a:lnTo>
                  <a:pt x="28" y="35"/>
                </a:lnTo>
                <a:lnTo>
                  <a:pt x="28" y="35"/>
                </a:lnTo>
                <a:lnTo>
                  <a:pt x="28" y="34"/>
                </a:lnTo>
                <a:lnTo>
                  <a:pt x="29" y="34"/>
                </a:lnTo>
                <a:lnTo>
                  <a:pt x="29" y="34"/>
                </a:lnTo>
                <a:lnTo>
                  <a:pt x="29" y="34"/>
                </a:lnTo>
                <a:lnTo>
                  <a:pt x="29" y="33"/>
                </a:lnTo>
                <a:lnTo>
                  <a:pt x="30" y="33"/>
                </a:lnTo>
                <a:lnTo>
                  <a:pt x="30" y="33"/>
                </a:lnTo>
                <a:lnTo>
                  <a:pt x="30" y="32"/>
                </a:lnTo>
                <a:lnTo>
                  <a:pt x="31" y="32"/>
                </a:lnTo>
                <a:lnTo>
                  <a:pt x="31" y="32"/>
                </a:lnTo>
                <a:lnTo>
                  <a:pt x="31" y="32"/>
                </a:lnTo>
                <a:lnTo>
                  <a:pt x="31" y="31"/>
                </a:lnTo>
                <a:lnTo>
                  <a:pt x="32" y="31"/>
                </a:lnTo>
                <a:lnTo>
                  <a:pt x="32" y="31"/>
                </a:lnTo>
                <a:lnTo>
                  <a:pt x="32" y="31"/>
                </a:lnTo>
                <a:lnTo>
                  <a:pt x="32" y="30"/>
                </a:lnTo>
                <a:lnTo>
                  <a:pt x="33" y="30"/>
                </a:lnTo>
                <a:lnTo>
                  <a:pt x="33" y="30"/>
                </a:lnTo>
                <a:lnTo>
                  <a:pt x="33" y="29"/>
                </a:lnTo>
                <a:lnTo>
                  <a:pt x="34" y="29"/>
                </a:lnTo>
                <a:lnTo>
                  <a:pt x="34" y="29"/>
                </a:lnTo>
                <a:lnTo>
                  <a:pt x="34" y="29"/>
                </a:lnTo>
                <a:lnTo>
                  <a:pt x="34" y="28"/>
                </a:lnTo>
                <a:lnTo>
                  <a:pt x="35" y="28"/>
                </a:lnTo>
                <a:lnTo>
                  <a:pt x="35" y="28"/>
                </a:lnTo>
                <a:lnTo>
                  <a:pt x="35" y="28"/>
                </a:lnTo>
                <a:lnTo>
                  <a:pt x="36" y="27"/>
                </a:lnTo>
                <a:lnTo>
                  <a:pt x="36" y="27"/>
                </a:lnTo>
                <a:lnTo>
                  <a:pt x="36" y="27"/>
                </a:lnTo>
                <a:lnTo>
                  <a:pt x="36" y="27"/>
                </a:lnTo>
                <a:lnTo>
                  <a:pt x="37" y="26"/>
                </a:lnTo>
                <a:lnTo>
                  <a:pt x="37" y="26"/>
                </a:lnTo>
                <a:lnTo>
                  <a:pt x="37" y="26"/>
                </a:lnTo>
                <a:lnTo>
                  <a:pt x="38" y="26"/>
                </a:lnTo>
                <a:lnTo>
                  <a:pt x="38" y="25"/>
                </a:lnTo>
                <a:lnTo>
                  <a:pt x="38" y="25"/>
                </a:lnTo>
                <a:lnTo>
                  <a:pt x="38" y="25"/>
                </a:lnTo>
                <a:lnTo>
                  <a:pt x="39" y="25"/>
                </a:lnTo>
                <a:lnTo>
                  <a:pt x="39" y="24"/>
                </a:lnTo>
                <a:lnTo>
                  <a:pt x="39" y="24"/>
                </a:lnTo>
                <a:lnTo>
                  <a:pt x="40" y="24"/>
                </a:lnTo>
                <a:lnTo>
                  <a:pt x="40" y="24"/>
                </a:lnTo>
                <a:lnTo>
                  <a:pt x="40" y="23"/>
                </a:lnTo>
                <a:lnTo>
                  <a:pt x="41" y="23"/>
                </a:lnTo>
                <a:lnTo>
                  <a:pt x="41" y="23"/>
                </a:lnTo>
                <a:lnTo>
                  <a:pt x="41" y="23"/>
                </a:lnTo>
                <a:lnTo>
                  <a:pt x="41" y="22"/>
                </a:lnTo>
                <a:lnTo>
                  <a:pt x="42" y="22"/>
                </a:lnTo>
                <a:lnTo>
                  <a:pt x="42" y="22"/>
                </a:lnTo>
                <a:lnTo>
                  <a:pt x="42" y="22"/>
                </a:lnTo>
                <a:lnTo>
                  <a:pt x="43" y="21"/>
                </a:lnTo>
                <a:lnTo>
                  <a:pt x="43" y="21"/>
                </a:lnTo>
                <a:lnTo>
                  <a:pt x="43" y="21"/>
                </a:lnTo>
                <a:lnTo>
                  <a:pt x="44" y="21"/>
                </a:lnTo>
                <a:lnTo>
                  <a:pt x="44" y="20"/>
                </a:lnTo>
                <a:lnTo>
                  <a:pt x="44" y="20"/>
                </a:lnTo>
                <a:lnTo>
                  <a:pt x="45" y="20"/>
                </a:lnTo>
                <a:lnTo>
                  <a:pt x="45" y="20"/>
                </a:lnTo>
                <a:lnTo>
                  <a:pt x="45" y="20"/>
                </a:lnTo>
                <a:lnTo>
                  <a:pt x="45" y="19"/>
                </a:lnTo>
                <a:lnTo>
                  <a:pt x="46" y="19"/>
                </a:lnTo>
                <a:lnTo>
                  <a:pt x="46" y="19"/>
                </a:lnTo>
                <a:lnTo>
                  <a:pt x="46" y="19"/>
                </a:lnTo>
                <a:lnTo>
                  <a:pt x="47" y="18"/>
                </a:lnTo>
                <a:lnTo>
                  <a:pt x="47" y="18"/>
                </a:lnTo>
                <a:lnTo>
                  <a:pt x="47" y="18"/>
                </a:lnTo>
                <a:lnTo>
                  <a:pt x="48" y="18"/>
                </a:lnTo>
                <a:lnTo>
                  <a:pt x="48" y="18"/>
                </a:lnTo>
                <a:lnTo>
                  <a:pt x="48" y="17"/>
                </a:lnTo>
                <a:lnTo>
                  <a:pt x="49" y="17"/>
                </a:lnTo>
                <a:lnTo>
                  <a:pt x="49" y="17"/>
                </a:lnTo>
                <a:lnTo>
                  <a:pt x="49" y="17"/>
                </a:lnTo>
                <a:lnTo>
                  <a:pt x="50" y="16"/>
                </a:lnTo>
                <a:lnTo>
                  <a:pt x="50" y="16"/>
                </a:lnTo>
                <a:lnTo>
                  <a:pt x="50" y="16"/>
                </a:lnTo>
                <a:lnTo>
                  <a:pt x="51" y="16"/>
                </a:lnTo>
                <a:lnTo>
                  <a:pt x="51" y="16"/>
                </a:lnTo>
                <a:lnTo>
                  <a:pt x="51" y="15"/>
                </a:lnTo>
                <a:lnTo>
                  <a:pt x="52" y="15"/>
                </a:lnTo>
                <a:lnTo>
                  <a:pt x="52" y="15"/>
                </a:lnTo>
                <a:lnTo>
                  <a:pt x="52" y="15"/>
                </a:lnTo>
                <a:lnTo>
                  <a:pt x="53" y="15"/>
                </a:lnTo>
                <a:lnTo>
                  <a:pt x="53" y="14"/>
                </a:lnTo>
                <a:lnTo>
                  <a:pt x="53" y="14"/>
                </a:lnTo>
                <a:lnTo>
                  <a:pt x="54" y="14"/>
                </a:lnTo>
                <a:lnTo>
                  <a:pt x="54" y="14"/>
                </a:lnTo>
                <a:lnTo>
                  <a:pt x="54" y="14"/>
                </a:lnTo>
                <a:lnTo>
                  <a:pt x="55" y="13"/>
                </a:lnTo>
                <a:lnTo>
                  <a:pt x="55" y="13"/>
                </a:lnTo>
                <a:lnTo>
                  <a:pt x="55" y="13"/>
                </a:lnTo>
                <a:lnTo>
                  <a:pt x="56" y="13"/>
                </a:lnTo>
                <a:lnTo>
                  <a:pt x="56" y="13"/>
                </a:lnTo>
                <a:lnTo>
                  <a:pt x="56" y="12"/>
                </a:lnTo>
                <a:lnTo>
                  <a:pt x="57" y="12"/>
                </a:lnTo>
                <a:lnTo>
                  <a:pt x="57" y="12"/>
                </a:lnTo>
                <a:lnTo>
                  <a:pt x="57" y="12"/>
                </a:lnTo>
                <a:lnTo>
                  <a:pt x="58" y="12"/>
                </a:lnTo>
                <a:lnTo>
                  <a:pt x="58" y="11"/>
                </a:lnTo>
                <a:lnTo>
                  <a:pt x="58" y="11"/>
                </a:lnTo>
                <a:lnTo>
                  <a:pt x="59" y="11"/>
                </a:lnTo>
                <a:lnTo>
                  <a:pt x="59" y="11"/>
                </a:lnTo>
                <a:lnTo>
                  <a:pt x="59" y="11"/>
                </a:lnTo>
                <a:lnTo>
                  <a:pt x="60" y="11"/>
                </a:lnTo>
                <a:lnTo>
                  <a:pt x="60" y="10"/>
                </a:lnTo>
                <a:lnTo>
                  <a:pt x="60" y="10"/>
                </a:lnTo>
                <a:lnTo>
                  <a:pt x="61" y="10"/>
                </a:lnTo>
                <a:lnTo>
                  <a:pt x="61" y="10"/>
                </a:lnTo>
                <a:lnTo>
                  <a:pt x="61" y="10"/>
                </a:lnTo>
                <a:lnTo>
                  <a:pt x="62" y="9"/>
                </a:lnTo>
                <a:lnTo>
                  <a:pt x="62" y="9"/>
                </a:lnTo>
                <a:lnTo>
                  <a:pt x="63" y="9"/>
                </a:lnTo>
                <a:lnTo>
                  <a:pt x="63" y="9"/>
                </a:lnTo>
                <a:lnTo>
                  <a:pt x="63" y="9"/>
                </a:lnTo>
                <a:lnTo>
                  <a:pt x="64" y="9"/>
                </a:lnTo>
                <a:lnTo>
                  <a:pt x="64" y="8"/>
                </a:lnTo>
                <a:lnTo>
                  <a:pt x="64" y="8"/>
                </a:lnTo>
                <a:lnTo>
                  <a:pt x="65" y="8"/>
                </a:lnTo>
                <a:lnTo>
                  <a:pt x="65" y="8"/>
                </a:lnTo>
                <a:lnTo>
                  <a:pt x="65" y="8"/>
                </a:lnTo>
                <a:lnTo>
                  <a:pt x="66" y="8"/>
                </a:lnTo>
                <a:lnTo>
                  <a:pt x="66" y="7"/>
                </a:lnTo>
                <a:lnTo>
                  <a:pt x="66" y="7"/>
                </a:lnTo>
                <a:lnTo>
                  <a:pt x="67" y="7"/>
                </a:lnTo>
                <a:lnTo>
                  <a:pt x="67" y="7"/>
                </a:lnTo>
                <a:lnTo>
                  <a:pt x="68" y="7"/>
                </a:lnTo>
                <a:lnTo>
                  <a:pt x="68" y="7"/>
                </a:lnTo>
                <a:lnTo>
                  <a:pt x="68" y="6"/>
                </a:lnTo>
                <a:lnTo>
                  <a:pt x="69" y="6"/>
                </a:lnTo>
                <a:lnTo>
                  <a:pt x="69" y="6"/>
                </a:lnTo>
                <a:lnTo>
                  <a:pt x="69" y="6"/>
                </a:lnTo>
                <a:lnTo>
                  <a:pt x="70" y="6"/>
                </a:lnTo>
                <a:lnTo>
                  <a:pt x="70" y="6"/>
                </a:lnTo>
                <a:lnTo>
                  <a:pt x="70" y="6"/>
                </a:lnTo>
                <a:lnTo>
                  <a:pt x="71" y="5"/>
                </a:lnTo>
                <a:lnTo>
                  <a:pt x="71" y="5"/>
                </a:lnTo>
                <a:lnTo>
                  <a:pt x="72" y="5"/>
                </a:lnTo>
                <a:lnTo>
                  <a:pt x="72" y="5"/>
                </a:lnTo>
                <a:lnTo>
                  <a:pt x="72" y="5"/>
                </a:lnTo>
                <a:lnTo>
                  <a:pt x="73" y="5"/>
                </a:lnTo>
                <a:lnTo>
                  <a:pt x="73" y="4"/>
                </a:lnTo>
                <a:lnTo>
                  <a:pt x="73" y="4"/>
                </a:lnTo>
                <a:lnTo>
                  <a:pt x="74" y="4"/>
                </a:lnTo>
                <a:lnTo>
                  <a:pt x="74" y="4"/>
                </a:lnTo>
                <a:lnTo>
                  <a:pt x="75" y="4"/>
                </a:lnTo>
                <a:lnTo>
                  <a:pt x="75" y="4"/>
                </a:lnTo>
                <a:lnTo>
                  <a:pt x="75" y="4"/>
                </a:lnTo>
                <a:lnTo>
                  <a:pt x="76" y="3"/>
                </a:lnTo>
                <a:lnTo>
                  <a:pt x="76" y="3"/>
                </a:lnTo>
                <a:lnTo>
                  <a:pt x="76" y="3"/>
                </a:lnTo>
                <a:lnTo>
                  <a:pt x="77" y="3"/>
                </a:lnTo>
                <a:lnTo>
                  <a:pt x="77" y="3"/>
                </a:lnTo>
                <a:lnTo>
                  <a:pt x="78" y="3"/>
                </a:lnTo>
                <a:lnTo>
                  <a:pt x="78" y="3"/>
                </a:lnTo>
                <a:lnTo>
                  <a:pt x="78" y="3"/>
                </a:lnTo>
                <a:lnTo>
                  <a:pt x="79" y="2"/>
                </a:lnTo>
                <a:lnTo>
                  <a:pt x="79" y="2"/>
                </a:lnTo>
                <a:lnTo>
                  <a:pt x="79" y="2"/>
                </a:lnTo>
                <a:lnTo>
                  <a:pt x="80" y="2"/>
                </a:lnTo>
                <a:lnTo>
                  <a:pt x="80" y="2"/>
                </a:lnTo>
                <a:lnTo>
                  <a:pt x="81" y="2"/>
                </a:lnTo>
                <a:lnTo>
                  <a:pt x="81" y="2"/>
                </a:lnTo>
                <a:lnTo>
                  <a:pt x="81" y="2"/>
                </a:lnTo>
                <a:lnTo>
                  <a:pt x="82" y="1"/>
                </a:lnTo>
                <a:lnTo>
                  <a:pt x="82" y="1"/>
                </a:lnTo>
                <a:lnTo>
                  <a:pt x="82" y="1"/>
                </a:lnTo>
                <a:lnTo>
                  <a:pt x="83" y="1"/>
                </a:lnTo>
                <a:lnTo>
                  <a:pt x="83" y="1"/>
                </a:lnTo>
                <a:lnTo>
                  <a:pt x="84" y="1"/>
                </a:lnTo>
                <a:lnTo>
                  <a:pt x="84" y="1"/>
                </a:lnTo>
                <a:lnTo>
                  <a:pt x="84" y="1"/>
                </a:lnTo>
                <a:lnTo>
                  <a:pt x="85" y="1"/>
                </a:lnTo>
                <a:lnTo>
                  <a:pt x="85" y="0"/>
                </a:lnTo>
                <a:moveTo>
                  <a:pt x="164" y="1"/>
                </a:moveTo>
                <a:lnTo>
                  <a:pt x="164" y="1"/>
                </a:lnTo>
                <a:lnTo>
                  <a:pt x="164" y="1"/>
                </a:lnTo>
                <a:lnTo>
                  <a:pt x="164" y="1"/>
                </a:lnTo>
                <a:lnTo>
                  <a:pt x="165" y="1"/>
                </a:lnTo>
                <a:lnTo>
                  <a:pt x="165" y="1"/>
                </a:lnTo>
                <a:lnTo>
                  <a:pt x="166" y="1"/>
                </a:lnTo>
                <a:lnTo>
                  <a:pt x="166" y="1"/>
                </a:lnTo>
                <a:lnTo>
                  <a:pt x="167" y="2"/>
                </a:lnTo>
                <a:lnTo>
                  <a:pt x="167" y="2"/>
                </a:lnTo>
                <a:lnTo>
                  <a:pt x="167" y="2"/>
                </a:lnTo>
                <a:lnTo>
                  <a:pt x="168" y="2"/>
                </a:lnTo>
                <a:lnTo>
                  <a:pt x="168" y="2"/>
                </a:lnTo>
                <a:lnTo>
                  <a:pt x="169" y="2"/>
                </a:lnTo>
                <a:lnTo>
                  <a:pt x="169" y="2"/>
                </a:lnTo>
                <a:lnTo>
                  <a:pt x="170" y="3"/>
                </a:lnTo>
                <a:lnTo>
                  <a:pt x="170" y="3"/>
                </a:lnTo>
                <a:lnTo>
                  <a:pt x="170" y="3"/>
                </a:lnTo>
                <a:lnTo>
                  <a:pt x="171" y="3"/>
                </a:lnTo>
                <a:lnTo>
                  <a:pt x="171" y="3"/>
                </a:lnTo>
                <a:lnTo>
                  <a:pt x="172" y="3"/>
                </a:lnTo>
                <a:lnTo>
                  <a:pt x="172" y="3"/>
                </a:lnTo>
                <a:lnTo>
                  <a:pt x="173" y="3"/>
                </a:lnTo>
                <a:lnTo>
                  <a:pt x="173" y="4"/>
                </a:lnTo>
                <a:lnTo>
                  <a:pt x="173" y="4"/>
                </a:lnTo>
                <a:lnTo>
                  <a:pt x="174" y="4"/>
                </a:lnTo>
                <a:lnTo>
                  <a:pt x="174" y="4"/>
                </a:lnTo>
                <a:lnTo>
                  <a:pt x="175" y="4"/>
                </a:lnTo>
                <a:lnTo>
                  <a:pt x="175" y="4"/>
                </a:lnTo>
                <a:lnTo>
                  <a:pt x="176" y="5"/>
                </a:lnTo>
                <a:lnTo>
                  <a:pt x="176" y="5"/>
                </a:lnTo>
                <a:lnTo>
                  <a:pt x="176" y="5"/>
                </a:lnTo>
                <a:lnTo>
                  <a:pt x="177" y="5"/>
                </a:lnTo>
                <a:lnTo>
                  <a:pt x="177" y="5"/>
                </a:lnTo>
                <a:lnTo>
                  <a:pt x="178" y="5"/>
                </a:lnTo>
                <a:lnTo>
                  <a:pt x="178" y="5"/>
                </a:lnTo>
                <a:lnTo>
                  <a:pt x="179" y="6"/>
                </a:lnTo>
                <a:lnTo>
                  <a:pt x="179" y="6"/>
                </a:lnTo>
                <a:lnTo>
                  <a:pt x="179" y="6"/>
                </a:lnTo>
                <a:lnTo>
                  <a:pt x="180" y="6"/>
                </a:lnTo>
                <a:lnTo>
                  <a:pt x="180" y="6"/>
                </a:lnTo>
                <a:lnTo>
                  <a:pt x="181" y="6"/>
                </a:lnTo>
                <a:lnTo>
                  <a:pt x="181" y="7"/>
                </a:lnTo>
                <a:lnTo>
                  <a:pt x="182" y="7"/>
                </a:lnTo>
                <a:lnTo>
                  <a:pt x="182" y="7"/>
                </a:lnTo>
                <a:lnTo>
                  <a:pt x="182" y="7"/>
                </a:lnTo>
                <a:lnTo>
                  <a:pt x="183" y="7"/>
                </a:lnTo>
                <a:lnTo>
                  <a:pt x="183" y="8"/>
                </a:lnTo>
                <a:lnTo>
                  <a:pt x="184" y="8"/>
                </a:lnTo>
                <a:lnTo>
                  <a:pt x="184" y="8"/>
                </a:lnTo>
                <a:lnTo>
                  <a:pt x="184" y="8"/>
                </a:lnTo>
                <a:lnTo>
                  <a:pt x="185" y="8"/>
                </a:lnTo>
                <a:lnTo>
                  <a:pt x="185" y="8"/>
                </a:lnTo>
                <a:lnTo>
                  <a:pt x="186" y="9"/>
                </a:lnTo>
                <a:lnTo>
                  <a:pt x="186" y="9"/>
                </a:lnTo>
                <a:lnTo>
                  <a:pt x="187" y="9"/>
                </a:lnTo>
                <a:lnTo>
                  <a:pt x="187" y="9"/>
                </a:lnTo>
                <a:lnTo>
                  <a:pt x="187" y="9"/>
                </a:lnTo>
                <a:lnTo>
                  <a:pt x="188" y="10"/>
                </a:lnTo>
                <a:lnTo>
                  <a:pt x="188" y="10"/>
                </a:lnTo>
                <a:lnTo>
                  <a:pt x="189" y="10"/>
                </a:lnTo>
                <a:lnTo>
                  <a:pt x="189" y="10"/>
                </a:lnTo>
                <a:lnTo>
                  <a:pt x="189" y="10"/>
                </a:lnTo>
                <a:lnTo>
                  <a:pt x="190" y="10"/>
                </a:lnTo>
                <a:lnTo>
                  <a:pt x="190" y="11"/>
                </a:lnTo>
                <a:lnTo>
                  <a:pt x="191" y="11"/>
                </a:lnTo>
                <a:lnTo>
                  <a:pt x="191" y="11"/>
                </a:lnTo>
                <a:lnTo>
                  <a:pt x="191" y="11"/>
                </a:lnTo>
                <a:lnTo>
                  <a:pt x="192" y="11"/>
                </a:lnTo>
                <a:lnTo>
                  <a:pt x="192" y="12"/>
                </a:lnTo>
                <a:lnTo>
                  <a:pt x="193" y="12"/>
                </a:lnTo>
                <a:lnTo>
                  <a:pt x="193" y="12"/>
                </a:lnTo>
                <a:lnTo>
                  <a:pt x="193" y="12"/>
                </a:lnTo>
                <a:lnTo>
                  <a:pt x="194" y="12"/>
                </a:lnTo>
                <a:lnTo>
                  <a:pt x="194" y="13"/>
                </a:lnTo>
                <a:lnTo>
                  <a:pt x="195" y="13"/>
                </a:lnTo>
                <a:lnTo>
                  <a:pt x="195" y="13"/>
                </a:lnTo>
                <a:lnTo>
                  <a:pt x="195" y="13"/>
                </a:lnTo>
                <a:lnTo>
                  <a:pt x="196" y="14"/>
                </a:lnTo>
                <a:lnTo>
                  <a:pt x="196" y="14"/>
                </a:lnTo>
                <a:lnTo>
                  <a:pt x="197" y="14"/>
                </a:lnTo>
                <a:lnTo>
                  <a:pt x="197" y="14"/>
                </a:lnTo>
                <a:lnTo>
                  <a:pt x="197" y="14"/>
                </a:lnTo>
                <a:lnTo>
                  <a:pt x="198" y="15"/>
                </a:lnTo>
                <a:lnTo>
                  <a:pt x="198" y="15"/>
                </a:lnTo>
                <a:lnTo>
                  <a:pt x="199" y="15"/>
                </a:lnTo>
                <a:lnTo>
                  <a:pt x="199" y="15"/>
                </a:lnTo>
                <a:lnTo>
                  <a:pt x="199" y="15"/>
                </a:lnTo>
                <a:lnTo>
                  <a:pt x="200" y="16"/>
                </a:lnTo>
                <a:lnTo>
                  <a:pt x="200" y="16"/>
                </a:lnTo>
                <a:lnTo>
                  <a:pt x="200" y="16"/>
                </a:lnTo>
                <a:lnTo>
                  <a:pt x="201" y="16"/>
                </a:lnTo>
                <a:lnTo>
                  <a:pt x="201" y="17"/>
                </a:lnTo>
                <a:lnTo>
                  <a:pt x="202" y="17"/>
                </a:lnTo>
                <a:lnTo>
                  <a:pt x="202" y="17"/>
                </a:lnTo>
                <a:lnTo>
                  <a:pt x="202" y="17"/>
                </a:lnTo>
                <a:lnTo>
                  <a:pt x="203" y="17"/>
                </a:lnTo>
                <a:lnTo>
                  <a:pt x="203" y="18"/>
                </a:lnTo>
                <a:lnTo>
                  <a:pt x="203" y="18"/>
                </a:lnTo>
                <a:lnTo>
                  <a:pt x="204" y="18"/>
                </a:lnTo>
                <a:lnTo>
                  <a:pt x="204" y="18"/>
                </a:lnTo>
                <a:lnTo>
                  <a:pt x="205" y="19"/>
                </a:lnTo>
                <a:lnTo>
                  <a:pt x="205" y="19"/>
                </a:lnTo>
                <a:lnTo>
                  <a:pt x="205" y="19"/>
                </a:lnTo>
                <a:lnTo>
                  <a:pt x="206" y="19"/>
                </a:lnTo>
                <a:lnTo>
                  <a:pt x="206" y="19"/>
                </a:lnTo>
                <a:lnTo>
                  <a:pt x="206" y="20"/>
                </a:lnTo>
                <a:lnTo>
                  <a:pt x="207" y="20"/>
                </a:lnTo>
                <a:lnTo>
                  <a:pt x="207" y="20"/>
                </a:lnTo>
                <a:lnTo>
                  <a:pt x="208" y="20"/>
                </a:lnTo>
                <a:lnTo>
                  <a:pt x="208" y="21"/>
                </a:lnTo>
                <a:lnTo>
                  <a:pt x="208" y="21"/>
                </a:lnTo>
                <a:lnTo>
                  <a:pt x="209" y="21"/>
                </a:lnTo>
                <a:lnTo>
                  <a:pt x="209" y="21"/>
                </a:lnTo>
                <a:lnTo>
                  <a:pt x="209" y="22"/>
                </a:lnTo>
                <a:lnTo>
                  <a:pt x="210" y="22"/>
                </a:lnTo>
                <a:lnTo>
                  <a:pt x="210" y="22"/>
                </a:lnTo>
                <a:lnTo>
                  <a:pt x="210" y="22"/>
                </a:lnTo>
                <a:lnTo>
                  <a:pt x="211" y="23"/>
                </a:lnTo>
                <a:lnTo>
                  <a:pt x="211" y="23"/>
                </a:lnTo>
                <a:lnTo>
                  <a:pt x="212" y="23"/>
                </a:lnTo>
                <a:lnTo>
                  <a:pt x="212" y="23"/>
                </a:lnTo>
                <a:lnTo>
                  <a:pt x="212" y="24"/>
                </a:lnTo>
                <a:lnTo>
                  <a:pt x="213" y="24"/>
                </a:lnTo>
                <a:lnTo>
                  <a:pt x="213" y="24"/>
                </a:lnTo>
                <a:lnTo>
                  <a:pt x="213" y="24"/>
                </a:lnTo>
                <a:lnTo>
                  <a:pt x="214" y="25"/>
                </a:lnTo>
                <a:lnTo>
                  <a:pt x="214" y="25"/>
                </a:lnTo>
                <a:lnTo>
                  <a:pt x="214" y="25"/>
                </a:lnTo>
                <a:lnTo>
                  <a:pt x="215" y="25"/>
                </a:lnTo>
                <a:lnTo>
                  <a:pt x="215" y="26"/>
                </a:lnTo>
                <a:lnTo>
                  <a:pt x="215" y="26"/>
                </a:lnTo>
                <a:lnTo>
                  <a:pt x="216" y="26"/>
                </a:lnTo>
                <a:lnTo>
                  <a:pt x="216" y="26"/>
                </a:lnTo>
                <a:lnTo>
                  <a:pt x="216" y="27"/>
                </a:lnTo>
                <a:lnTo>
                  <a:pt x="217" y="27"/>
                </a:lnTo>
                <a:lnTo>
                  <a:pt x="217" y="27"/>
                </a:lnTo>
                <a:lnTo>
                  <a:pt x="217" y="27"/>
                </a:lnTo>
                <a:lnTo>
                  <a:pt x="218" y="28"/>
                </a:lnTo>
                <a:lnTo>
                  <a:pt x="218" y="28"/>
                </a:lnTo>
                <a:lnTo>
                  <a:pt x="218" y="28"/>
                </a:lnTo>
                <a:lnTo>
                  <a:pt x="219" y="28"/>
                </a:lnTo>
                <a:lnTo>
                  <a:pt x="219" y="29"/>
                </a:lnTo>
                <a:lnTo>
                  <a:pt x="219" y="29"/>
                </a:lnTo>
                <a:lnTo>
                  <a:pt x="220" y="29"/>
                </a:lnTo>
                <a:lnTo>
                  <a:pt x="220" y="30"/>
                </a:lnTo>
                <a:lnTo>
                  <a:pt x="220" y="30"/>
                </a:lnTo>
                <a:lnTo>
                  <a:pt x="221" y="30"/>
                </a:lnTo>
                <a:lnTo>
                  <a:pt x="221" y="30"/>
                </a:lnTo>
                <a:lnTo>
                  <a:pt x="221" y="31"/>
                </a:lnTo>
                <a:lnTo>
                  <a:pt x="222" y="31"/>
                </a:lnTo>
                <a:lnTo>
                  <a:pt x="222" y="31"/>
                </a:lnTo>
                <a:lnTo>
                  <a:pt x="222" y="31"/>
                </a:lnTo>
                <a:lnTo>
                  <a:pt x="223" y="32"/>
                </a:lnTo>
                <a:lnTo>
                  <a:pt x="223" y="32"/>
                </a:lnTo>
                <a:lnTo>
                  <a:pt x="223" y="32"/>
                </a:lnTo>
                <a:lnTo>
                  <a:pt x="224" y="33"/>
                </a:lnTo>
                <a:lnTo>
                  <a:pt x="224" y="33"/>
                </a:lnTo>
                <a:lnTo>
                  <a:pt x="224" y="33"/>
                </a:lnTo>
                <a:lnTo>
                  <a:pt x="225" y="33"/>
                </a:lnTo>
                <a:lnTo>
                  <a:pt x="225" y="34"/>
                </a:lnTo>
                <a:lnTo>
                  <a:pt x="225" y="34"/>
                </a:lnTo>
                <a:lnTo>
                  <a:pt x="226" y="34"/>
                </a:lnTo>
                <a:lnTo>
                  <a:pt x="226" y="34"/>
                </a:lnTo>
                <a:lnTo>
                  <a:pt x="226" y="35"/>
                </a:lnTo>
                <a:lnTo>
                  <a:pt x="227" y="35"/>
                </a:lnTo>
                <a:lnTo>
                  <a:pt x="227" y="35"/>
                </a:lnTo>
                <a:lnTo>
                  <a:pt x="227" y="36"/>
                </a:lnTo>
                <a:lnTo>
                  <a:pt x="228" y="36"/>
                </a:lnTo>
                <a:lnTo>
                  <a:pt x="228" y="36"/>
                </a:lnTo>
                <a:lnTo>
                  <a:pt x="228" y="36"/>
                </a:lnTo>
                <a:lnTo>
                  <a:pt x="228" y="37"/>
                </a:lnTo>
                <a:lnTo>
                  <a:pt x="229" y="37"/>
                </a:lnTo>
                <a:lnTo>
                  <a:pt x="229" y="37"/>
                </a:lnTo>
                <a:lnTo>
                  <a:pt x="229" y="38"/>
                </a:lnTo>
                <a:lnTo>
                  <a:pt x="230" y="38"/>
                </a:lnTo>
                <a:lnTo>
                  <a:pt x="230" y="38"/>
                </a:lnTo>
                <a:lnTo>
                  <a:pt x="230" y="38"/>
                </a:lnTo>
                <a:lnTo>
                  <a:pt x="231" y="39"/>
                </a:lnTo>
                <a:lnTo>
                  <a:pt x="231" y="39"/>
                </a:lnTo>
                <a:lnTo>
                  <a:pt x="231" y="39"/>
                </a:lnTo>
                <a:lnTo>
                  <a:pt x="232" y="40"/>
                </a:lnTo>
                <a:lnTo>
                  <a:pt x="232" y="40"/>
                </a:lnTo>
                <a:lnTo>
                  <a:pt x="232" y="40"/>
                </a:lnTo>
                <a:lnTo>
                  <a:pt x="232" y="41"/>
                </a:lnTo>
                <a:lnTo>
                  <a:pt x="233" y="41"/>
                </a:lnTo>
                <a:lnTo>
                  <a:pt x="233" y="41"/>
                </a:lnTo>
                <a:lnTo>
                  <a:pt x="233" y="41"/>
                </a:lnTo>
                <a:lnTo>
                  <a:pt x="234" y="42"/>
                </a:lnTo>
                <a:lnTo>
                  <a:pt x="234" y="42"/>
                </a:lnTo>
                <a:lnTo>
                  <a:pt x="234" y="42"/>
                </a:lnTo>
                <a:lnTo>
                  <a:pt x="234" y="43"/>
                </a:lnTo>
                <a:lnTo>
                  <a:pt x="235" y="43"/>
                </a:lnTo>
                <a:lnTo>
                  <a:pt x="235" y="43"/>
                </a:lnTo>
                <a:lnTo>
                  <a:pt x="235" y="44"/>
                </a:lnTo>
                <a:lnTo>
                  <a:pt x="236" y="44"/>
                </a:lnTo>
                <a:lnTo>
                  <a:pt x="236" y="44"/>
                </a:lnTo>
                <a:lnTo>
                  <a:pt x="236" y="44"/>
                </a:lnTo>
                <a:lnTo>
                  <a:pt x="236" y="45"/>
                </a:lnTo>
                <a:lnTo>
                  <a:pt x="237" y="45"/>
                </a:lnTo>
                <a:lnTo>
                  <a:pt x="237" y="45"/>
                </a:lnTo>
                <a:lnTo>
                  <a:pt x="237" y="46"/>
                </a:lnTo>
                <a:lnTo>
                  <a:pt x="238" y="46"/>
                </a:lnTo>
                <a:lnTo>
                  <a:pt x="238" y="46"/>
                </a:lnTo>
                <a:lnTo>
                  <a:pt x="238" y="47"/>
                </a:lnTo>
                <a:lnTo>
                  <a:pt x="238" y="47"/>
                </a:lnTo>
                <a:lnTo>
                  <a:pt x="239" y="47"/>
                </a:lnTo>
                <a:lnTo>
                  <a:pt x="239" y="48"/>
                </a:lnTo>
                <a:lnTo>
                  <a:pt x="239" y="48"/>
                </a:lnTo>
                <a:lnTo>
                  <a:pt x="239" y="48"/>
                </a:lnTo>
                <a:lnTo>
                  <a:pt x="240" y="49"/>
                </a:lnTo>
                <a:lnTo>
                  <a:pt x="240" y="49"/>
                </a:lnTo>
                <a:lnTo>
                  <a:pt x="240" y="49"/>
                </a:lnTo>
                <a:lnTo>
                  <a:pt x="241" y="49"/>
                </a:lnTo>
                <a:lnTo>
                  <a:pt x="241" y="50"/>
                </a:lnTo>
                <a:lnTo>
                  <a:pt x="241" y="50"/>
                </a:lnTo>
                <a:lnTo>
                  <a:pt x="241" y="50"/>
                </a:lnTo>
                <a:lnTo>
                  <a:pt x="242" y="51"/>
                </a:lnTo>
                <a:lnTo>
                  <a:pt x="242" y="51"/>
                </a:lnTo>
                <a:lnTo>
                  <a:pt x="242" y="51"/>
                </a:lnTo>
                <a:lnTo>
                  <a:pt x="242" y="52"/>
                </a:lnTo>
                <a:lnTo>
                  <a:pt x="243" y="52"/>
                </a:lnTo>
                <a:lnTo>
                  <a:pt x="243" y="52"/>
                </a:lnTo>
                <a:lnTo>
                  <a:pt x="243" y="53"/>
                </a:lnTo>
                <a:lnTo>
                  <a:pt x="243" y="53"/>
                </a:lnTo>
                <a:lnTo>
                  <a:pt x="244" y="53"/>
                </a:lnTo>
                <a:lnTo>
                  <a:pt x="244" y="54"/>
                </a:lnTo>
                <a:lnTo>
                  <a:pt x="244" y="54"/>
                </a:lnTo>
                <a:lnTo>
                  <a:pt x="244" y="54"/>
                </a:lnTo>
                <a:lnTo>
                  <a:pt x="245" y="55"/>
                </a:lnTo>
                <a:lnTo>
                  <a:pt x="245" y="55"/>
                </a:lnTo>
                <a:lnTo>
                  <a:pt x="245" y="55"/>
                </a:lnTo>
                <a:lnTo>
                  <a:pt x="245" y="56"/>
                </a:lnTo>
                <a:lnTo>
                  <a:pt x="246" y="56"/>
                </a:lnTo>
                <a:lnTo>
                  <a:pt x="246" y="56"/>
                </a:lnTo>
                <a:lnTo>
                  <a:pt x="246" y="57"/>
                </a:lnTo>
                <a:lnTo>
                  <a:pt x="246" y="57"/>
                </a:lnTo>
                <a:lnTo>
                  <a:pt x="247" y="57"/>
                </a:lnTo>
                <a:lnTo>
                  <a:pt x="247" y="58"/>
                </a:lnTo>
                <a:lnTo>
                  <a:pt x="247" y="58"/>
                </a:lnTo>
                <a:lnTo>
                  <a:pt x="247" y="58"/>
                </a:lnTo>
                <a:lnTo>
                  <a:pt x="248" y="59"/>
                </a:lnTo>
                <a:lnTo>
                  <a:pt x="248" y="59"/>
                </a:lnTo>
                <a:lnTo>
                  <a:pt x="248" y="59"/>
                </a:lnTo>
                <a:lnTo>
                  <a:pt x="248" y="60"/>
                </a:lnTo>
                <a:lnTo>
                  <a:pt x="248" y="60"/>
                </a:lnTo>
                <a:lnTo>
                  <a:pt x="249" y="60"/>
                </a:lnTo>
                <a:lnTo>
                  <a:pt x="249" y="61"/>
                </a:lnTo>
                <a:lnTo>
                  <a:pt x="249" y="61"/>
                </a:lnTo>
                <a:lnTo>
                  <a:pt x="249" y="61"/>
                </a:lnTo>
                <a:moveTo>
                  <a:pt x="271" y="137"/>
                </a:moveTo>
                <a:lnTo>
                  <a:pt x="271" y="137"/>
                </a:lnTo>
                <a:lnTo>
                  <a:pt x="271" y="137"/>
                </a:lnTo>
                <a:lnTo>
                  <a:pt x="271" y="137"/>
                </a:lnTo>
                <a:lnTo>
                  <a:pt x="271" y="138"/>
                </a:lnTo>
                <a:lnTo>
                  <a:pt x="271" y="138"/>
                </a:lnTo>
                <a:lnTo>
                  <a:pt x="271" y="138"/>
                </a:lnTo>
                <a:lnTo>
                  <a:pt x="271" y="139"/>
                </a:lnTo>
                <a:lnTo>
                  <a:pt x="271" y="139"/>
                </a:lnTo>
                <a:lnTo>
                  <a:pt x="271" y="139"/>
                </a:lnTo>
                <a:lnTo>
                  <a:pt x="271" y="140"/>
                </a:lnTo>
                <a:lnTo>
                  <a:pt x="271" y="140"/>
                </a:lnTo>
                <a:lnTo>
                  <a:pt x="271" y="141"/>
                </a:lnTo>
                <a:lnTo>
                  <a:pt x="270" y="141"/>
                </a:lnTo>
                <a:lnTo>
                  <a:pt x="270" y="141"/>
                </a:lnTo>
                <a:lnTo>
                  <a:pt x="270" y="142"/>
                </a:lnTo>
                <a:lnTo>
                  <a:pt x="270" y="142"/>
                </a:lnTo>
                <a:lnTo>
                  <a:pt x="270" y="143"/>
                </a:lnTo>
                <a:lnTo>
                  <a:pt x="270" y="143"/>
                </a:lnTo>
                <a:lnTo>
                  <a:pt x="270" y="143"/>
                </a:lnTo>
                <a:lnTo>
                  <a:pt x="270" y="144"/>
                </a:lnTo>
                <a:lnTo>
                  <a:pt x="270" y="144"/>
                </a:lnTo>
                <a:lnTo>
                  <a:pt x="270" y="145"/>
                </a:lnTo>
                <a:lnTo>
                  <a:pt x="270" y="145"/>
                </a:lnTo>
                <a:lnTo>
                  <a:pt x="270" y="145"/>
                </a:lnTo>
                <a:lnTo>
                  <a:pt x="270" y="146"/>
                </a:lnTo>
                <a:lnTo>
                  <a:pt x="270" y="146"/>
                </a:lnTo>
                <a:lnTo>
                  <a:pt x="270" y="146"/>
                </a:lnTo>
                <a:lnTo>
                  <a:pt x="270" y="147"/>
                </a:lnTo>
                <a:lnTo>
                  <a:pt x="270" y="147"/>
                </a:lnTo>
                <a:lnTo>
                  <a:pt x="270" y="148"/>
                </a:lnTo>
                <a:lnTo>
                  <a:pt x="270" y="148"/>
                </a:lnTo>
                <a:lnTo>
                  <a:pt x="269" y="148"/>
                </a:lnTo>
                <a:lnTo>
                  <a:pt x="269" y="149"/>
                </a:lnTo>
                <a:lnTo>
                  <a:pt x="269" y="149"/>
                </a:lnTo>
                <a:lnTo>
                  <a:pt x="269" y="149"/>
                </a:lnTo>
                <a:lnTo>
                  <a:pt x="269" y="150"/>
                </a:lnTo>
                <a:lnTo>
                  <a:pt x="269" y="150"/>
                </a:lnTo>
                <a:lnTo>
                  <a:pt x="269" y="151"/>
                </a:lnTo>
                <a:lnTo>
                  <a:pt x="269" y="151"/>
                </a:lnTo>
                <a:lnTo>
                  <a:pt x="269" y="151"/>
                </a:lnTo>
                <a:lnTo>
                  <a:pt x="269" y="152"/>
                </a:lnTo>
                <a:lnTo>
                  <a:pt x="269" y="152"/>
                </a:lnTo>
                <a:lnTo>
                  <a:pt x="269" y="153"/>
                </a:lnTo>
                <a:lnTo>
                  <a:pt x="269" y="153"/>
                </a:lnTo>
                <a:lnTo>
                  <a:pt x="268" y="153"/>
                </a:lnTo>
                <a:lnTo>
                  <a:pt x="268" y="154"/>
                </a:lnTo>
                <a:lnTo>
                  <a:pt x="268" y="154"/>
                </a:lnTo>
                <a:lnTo>
                  <a:pt x="268" y="154"/>
                </a:lnTo>
                <a:lnTo>
                  <a:pt x="268" y="155"/>
                </a:lnTo>
                <a:lnTo>
                  <a:pt x="268" y="155"/>
                </a:lnTo>
                <a:lnTo>
                  <a:pt x="268" y="156"/>
                </a:lnTo>
                <a:lnTo>
                  <a:pt x="268" y="156"/>
                </a:lnTo>
                <a:lnTo>
                  <a:pt x="268" y="156"/>
                </a:lnTo>
                <a:lnTo>
                  <a:pt x="268" y="157"/>
                </a:lnTo>
                <a:lnTo>
                  <a:pt x="268" y="157"/>
                </a:lnTo>
                <a:lnTo>
                  <a:pt x="267" y="158"/>
                </a:lnTo>
                <a:lnTo>
                  <a:pt x="267" y="158"/>
                </a:lnTo>
                <a:lnTo>
                  <a:pt x="267" y="158"/>
                </a:lnTo>
                <a:lnTo>
                  <a:pt x="267" y="159"/>
                </a:lnTo>
                <a:lnTo>
                  <a:pt x="267" y="159"/>
                </a:lnTo>
                <a:lnTo>
                  <a:pt x="267" y="159"/>
                </a:lnTo>
                <a:lnTo>
                  <a:pt x="267" y="160"/>
                </a:lnTo>
                <a:lnTo>
                  <a:pt x="267" y="160"/>
                </a:lnTo>
                <a:lnTo>
                  <a:pt x="267" y="161"/>
                </a:lnTo>
                <a:lnTo>
                  <a:pt x="266" y="161"/>
                </a:lnTo>
                <a:lnTo>
                  <a:pt x="266" y="161"/>
                </a:lnTo>
                <a:lnTo>
                  <a:pt x="266" y="162"/>
                </a:lnTo>
                <a:lnTo>
                  <a:pt x="266" y="162"/>
                </a:lnTo>
                <a:lnTo>
                  <a:pt x="266" y="162"/>
                </a:lnTo>
                <a:lnTo>
                  <a:pt x="266" y="163"/>
                </a:lnTo>
                <a:lnTo>
                  <a:pt x="266" y="163"/>
                </a:lnTo>
                <a:lnTo>
                  <a:pt x="266" y="164"/>
                </a:lnTo>
                <a:lnTo>
                  <a:pt x="265" y="164"/>
                </a:lnTo>
                <a:lnTo>
                  <a:pt x="265" y="164"/>
                </a:lnTo>
                <a:lnTo>
                  <a:pt x="265" y="165"/>
                </a:lnTo>
                <a:lnTo>
                  <a:pt x="265" y="165"/>
                </a:lnTo>
                <a:lnTo>
                  <a:pt x="265" y="165"/>
                </a:lnTo>
                <a:lnTo>
                  <a:pt x="265" y="166"/>
                </a:lnTo>
                <a:lnTo>
                  <a:pt x="265" y="166"/>
                </a:lnTo>
                <a:lnTo>
                  <a:pt x="265" y="167"/>
                </a:lnTo>
                <a:lnTo>
                  <a:pt x="264" y="167"/>
                </a:lnTo>
                <a:lnTo>
                  <a:pt x="264" y="167"/>
                </a:lnTo>
                <a:lnTo>
                  <a:pt x="264" y="168"/>
                </a:lnTo>
                <a:lnTo>
                  <a:pt x="264" y="168"/>
                </a:lnTo>
                <a:lnTo>
                  <a:pt x="264" y="168"/>
                </a:lnTo>
                <a:lnTo>
                  <a:pt x="264" y="169"/>
                </a:lnTo>
                <a:lnTo>
                  <a:pt x="264" y="169"/>
                </a:lnTo>
                <a:lnTo>
                  <a:pt x="263" y="170"/>
                </a:lnTo>
                <a:lnTo>
                  <a:pt x="263" y="170"/>
                </a:lnTo>
                <a:lnTo>
                  <a:pt x="263" y="170"/>
                </a:lnTo>
                <a:lnTo>
                  <a:pt x="263" y="171"/>
                </a:lnTo>
                <a:lnTo>
                  <a:pt x="263" y="171"/>
                </a:lnTo>
                <a:lnTo>
                  <a:pt x="263" y="171"/>
                </a:lnTo>
                <a:lnTo>
                  <a:pt x="263" y="172"/>
                </a:lnTo>
                <a:lnTo>
                  <a:pt x="262" y="172"/>
                </a:lnTo>
                <a:lnTo>
                  <a:pt x="262" y="173"/>
                </a:lnTo>
                <a:lnTo>
                  <a:pt x="262" y="173"/>
                </a:lnTo>
                <a:lnTo>
                  <a:pt x="262" y="173"/>
                </a:lnTo>
                <a:lnTo>
                  <a:pt x="262" y="174"/>
                </a:lnTo>
                <a:lnTo>
                  <a:pt x="262" y="174"/>
                </a:lnTo>
                <a:lnTo>
                  <a:pt x="261" y="174"/>
                </a:lnTo>
                <a:lnTo>
                  <a:pt x="261" y="175"/>
                </a:lnTo>
                <a:lnTo>
                  <a:pt x="261" y="175"/>
                </a:lnTo>
                <a:lnTo>
                  <a:pt x="261" y="175"/>
                </a:lnTo>
                <a:lnTo>
                  <a:pt x="261" y="176"/>
                </a:lnTo>
                <a:lnTo>
                  <a:pt x="261" y="176"/>
                </a:lnTo>
                <a:lnTo>
                  <a:pt x="260" y="176"/>
                </a:lnTo>
                <a:lnTo>
                  <a:pt x="260" y="177"/>
                </a:lnTo>
                <a:lnTo>
                  <a:pt x="260" y="177"/>
                </a:lnTo>
                <a:lnTo>
                  <a:pt x="260" y="178"/>
                </a:lnTo>
                <a:lnTo>
                  <a:pt x="260" y="178"/>
                </a:lnTo>
                <a:lnTo>
                  <a:pt x="259" y="178"/>
                </a:lnTo>
                <a:lnTo>
                  <a:pt x="259" y="179"/>
                </a:lnTo>
                <a:lnTo>
                  <a:pt x="259" y="179"/>
                </a:lnTo>
                <a:lnTo>
                  <a:pt x="259" y="179"/>
                </a:lnTo>
                <a:lnTo>
                  <a:pt x="259" y="180"/>
                </a:lnTo>
                <a:lnTo>
                  <a:pt x="259" y="180"/>
                </a:lnTo>
                <a:lnTo>
                  <a:pt x="258" y="180"/>
                </a:lnTo>
                <a:lnTo>
                  <a:pt x="258" y="181"/>
                </a:lnTo>
                <a:lnTo>
                  <a:pt x="258" y="181"/>
                </a:lnTo>
                <a:lnTo>
                  <a:pt x="258" y="181"/>
                </a:lnTo>
                <a:lnTo>
                  <a:pt x="258" y="182"/>
                </a:lnTo>
                <a:lnTo>
                  <a:pt x="257" y="182"/>
                </a:lnTo>
                <a:lnTo>
                  <a:pt x="257" y="182"/>
                </a:lnTo>
                <a:lnTo>
                  <a:pt x="257" y="183"/>
                </a:lnTo>
                <a:lnTo>
                  <a:pt x="257" y="183"/>
                </a:lnTo>
                <a:lnTo>
                  <a:pt x="257" y="183"/>
                </a:lnTo>
                <a:lnTo>
                  <a:pt x="256" y="184"/>
                </a:lnTo>
                <a:lnTo>
                  <a:pt x="256" y="184"/>
                </a:lnTo>
                <a:lnTo>
                  <a:pt x="256" y="184"/>
                </a:lnTo>
                <a:lnTo>
                  <a:pt x="256" y="185"/>
                </a:lnTo>
                <a:lnTo>
                  <a:pt x="256" y="185"/>
                </a:lnTo>
                <a:lnTo>
                  <a:pt x="255" y="185"/>
                </a:lnTo>
                <a:lnTo>
                  <a:pt x="255" y="186"/>
                </a:lnTo>
                <a:lnTo>
                  <a:pt x="255" y="186"/>
                </a:lnTo>
                <a:lnTo>
                  <a:pt x="255" y="186"/>
                </a:lnTo>
                <a:lnTo>
                  <a:pt x="255" y="187"/>
                </a:lnTo>
                <a:lnTo>
                  <a:pt x="254" y="187"/>
                </a:lnTo>
                <a:lnTo>
                  <a:pt x="254" y="187"/>
                </a:lnTo>
                <a:lnTo>
                  <a:pt x="254" y="188"/>
                </a:lnTo>
                <a:lnTo>
                  <a:pt x="254" y="188"/>
                </a:lnTo>
                <a:lnTo>
                  <a:pt x="254" y="188"/>
                </a:lnTo>
                <a:lnTo>
                  <a:pt x="253" y="189"/>
                </a:lnTo>
                <a:lnTo>
                  <a:pt x="253" y="189"/>
                </a:lnTo>
                <a:lnTo>
                  <a:pt x="253" y="189"/>
                </a:lnTo>
                <a:lnTo>
                  <a:pt x="253" y="190"/>
                </a:lnTo>
                <a:lnTo>
                  <a:pt x="253" y="190"/>
                </a:lnTo>
                <a:lnTo>
                  <a:pt x="252" y="190"/>
                </a:lnTo>
                <a:lnTo>
                  <a:pt x="252" y="191"/>
                </a:lnTo>
                <a:lnTo>
                  <a:pt x="252" y="191"/>
                </a:lnTo>
                <a:lnTo>
                  <a:pt x="252" y="191"/>
                </a:lnTo>
                <a:lnTo>
                  <a:pt x="251" y="192"/>
                </a:lnTo>
                <a:lnTo>
                  <a:pt x="251" y="192"/>
                </a:lnTo>
                <a:lnTo>
                  <a:pt x="251" y="192"/>
                </a:lnTo>
                <a:lnTo>
                  <a:pt x="251" y="193"/>
                </a:lnTo>
                <a:lnTo>
                  <a:pt x="251" y="193"/>
                </a:lnTo>
                <a:lnTo>
                  <a:pt x="250" y="193"/>
                </a:lnTo>
                <a:lnTo>
                  <a:pt x="250" y="194"/>
                </a:lnTo>
                <a:lnTo>
                  <a:pt x="250" y="194"/>
                </a:lnTo>
                <a:lnTo>
                  <a:pt x="250" y="194"/>
                </a:lnTo>
                <a:lnTo>
                  <a:pt x="249" y="194"/>
                </a:lnTo>
                <a:lnTo>
                  <a:pt x="249" y="195"/>
                </a:lnTo>
                <a:lnTo>
                  <a:pt x="249" y="195"/>
                </a:lnTo>
                <a:lnTo>
                  <a:pt x="249" y="195"/>
                </a:lnTo>
                <a:lnTo>
                  <a:pt x="248" y="196"/>
                </a:lnTo>
                <a:lnTo>
                  <a:pt x="248" y="196"/>
                </a:lnTo>
                <a:lnTo>
                  <a:pt x="248" y="196"/>
                </a:lnTo>
                <a:lnTo>
                  <a:pt x="248" y="197"/>
                </a:lnTo>
                <a:lnTo>
                  <a:pt x="247" y="197"/>
                </a:lnTo>
                <a:lnTo>
                  <a:pt x="247" y="197"/>
                </a:lnTo>
                <a:lnTo>
                  <a:pt x="247" y="198"/>
                </a:lnTo>
                <a:lnTo>
                  <a:pt x="247" y="198"/>
                </a:lnTo>
                <a:lnTo>
                  <a:pt x="246" y="198"/>
                </a:lnTo>
                <a:lnTo>
                  <a:pt x="246" y="198"/>
                </a:lnTo>
                <a:lnTo>
                  <a:pt x="246" y="199"/>
                </a:lnTo>
                <a:lnTo>
                  <a:pt x="246" y="199"/>
                </a:lnTo>
                <a:lnTo>
                  <a:pt x="246" y="199"/>
                </a:lnTo>
                <a:lnTo>
                  <a:pt x="245" y="200"/>
                </a:lnTo>
                <a:lnTo>
                  <a:pt x="245" y="200"/>
                </a:lnTo>
                <a:lnTo>
                  <a:pt x="245" y="200"/>
                </a:lnTo>
                <a:lnTo>
                  <a:pt x="244" y="200"/>
                </a:lnTo>
                <a:lnTo>
                  <a:pt x="244" y="201"/>
                </a:lnTo>
                <a:lnTo>
                  <a:pt x="244" y="201"/>
                </a:lnTo>
                <a:lnTo>
                  <a:pt x="244" y="201"/>
                </a:lnTo>
                <a:lnTo>
                  <a:pt x="243" y="202"/>
                </a:lnTo>
                <a:lnTo>
                  <a:pt x="243" y="202"/>
                </a:lnTo>
                <a:lnTo>
                  <a:pt x="243" y="202"/>
                </a:lnTo>
                <a:lnTo>
                  <a:pt x="243" y="202"/>
                </a:lnTo>
                <a:lnTo>
                  <a:pt x="242" y="203"/>
                </a:lnTo>
                <a:lnTo>
                  <a:pt x="242" y="203"/>
                </a:lnTo>
                <a:lnTo>
                  <a:pt x="242" y="203"/>
                </a:lnTo>
                <a:lnTo>
                  <a:pt x="242" y="204"/>
                </a:lnTo>
                <a:lnTo>
                  <a:pt x="241" y="204"/>
                </a:lnTo>
                <a:lnTo>
                  <a:pt x="241" y="204"/>
                </a:lnTo>
                <a:lnTo>
                  <a:pt x="241" y="204"/>
                </a:lnTo>
                <a:lnTo>
                  <a:pt x="241" y="205"/>
                </a:lnTo>
                <a:lnTo>
                  <a:pt x="240" y="205"/>
                </a:lnTo>
                <a:lnTo>
                  <a:pt x="240" y="205"/>
                </a:lnTo>
                <a:lnTo>
                  <a:pt x="240" y="206"/>
                </a:lnTo>
                <a:lnTo>
                  <a:pt x="239" y="206"/>
                </a:lnTo>
                <a:lnTo>
                  <a:pt x="239" y="206"/>
                </a:lnTo>
                <a:lnTo>
                  <a:pt x="239" y="206"/>
                </a:lnTo>
                <a:lnTo>
                  <a:pt x="239" y="207"/>
                </a:lnTo>
                <a:lnTo>
                  <a:pt x="238" y="207"/>
                </a:lnTo>
                <a:lnTo>
                  <a:pt x="238" y="207"/>
                </a:lnTo>
                <a:lnTo>
                  <a:pt x="238" y="207"/>
                </a:lnTo>
                <a:lnTo>
                  <a:pt x="238" y="208"/>
                </a:lnTo>
                <a:lnTo>
                  <a:pt x="237" y="208"/>
                </a:lnTo>
                <a:lnTo>
                  <a:pt x="237" y="208"/>
                </a:lnTo>
                <a:lnTo>
                  <a:pt x="237" y="209"/>
                </a:lnTo>
                <a:lnTo>
                  <a:pt x="236" y="209"/>
                </a:lnTo>
                <a:lnTo>
                  <a:pt x="236" y="209"/>
                </a:lnTo>
                <a:lnTo>
                  <a:pt x="236" y="209"/>
                </a:lnTo>
                <a:lnTo>
                  <a:pt x="236" y="210"/>
                </a:lnTo>
                <a:lnTo>
                  <a:pt x="235" y="210"/>
                </a:lnTo>
                <a:lnTo>
                  <a:pt x="235" y="210"/>
                </a:lnTo>
                <a:lnTo>
                  <a:pt x="235" y="210"/>
                </a:lnTo>
                <a:lnTo>
                  <a:pt x="234" y="211"/>
                </a:lnTo>
                <a:lnTo>
                  <a:pt x="234" y="211"/>
                </a:lnTo>
                <a:lnTo>
                  <a:pt x="234" y="211"/>
                </a:lnTo>
                <a:lnTo>
                  <a:pt x="234" y="211"/>
                </a:lnTo>
                <a:lnTo>
                  <a:pt x="233" y="212"/>
                </a:lnTo>
                <a:lnTo>
                  <a:pt x="233" y="212"/>
                </a:lnTo>
                <a:lnTo>
                  <a:pt x="233" y="212"/>
                </a:lnTo>
                <a:lnTo>
                  <a:pt x="232" y="212"/>
                </a:lnTo>
                <a:lnTo>
                  <a:pt x="232" y="213"/>
                </a:lnTo>
                <a:lnTo>
                  <a:pt x="232" y="213"/>
                </a:lnTo>
                <a:lnTo>
                  <a:pt x="231" y="213"/>
                </a:lnTo>
                <a:lnTo>
                  <a:pt x="231" y="213"/>
                </a:lnTo>
                <a:lnTo>
                  <a:pt x="231" y="214"/>
                </a:lnTo>
                <a:lnTo>
                  <a:pt x="231" y="214"/>
                </a:lnTo>
                <a:lnTo>
                  <a:pt x="230" y="214"/>
                </a:lnTo>
                <a:lnTo>
                  <a:pt x="230" y="214"/>
                </a:lnTo>
                <a:lnTo>
                  <a:pt x="230" y="215"/>
                </a:lnTo>
                <a:lnTo>
                  <a:pt x="229" y="215"/>
                </a:lnTo>
                <a:lnTo>
                  <a:pt x="229" y="215"/>
                </a:lnTo>
                <a:lnTo>
                  <a:pt x="229" y="215"/>
                </a:lnTo>
                <a:lnTo>
                  <a:pt x="228" y="216"/>
                </a:lnTo>
                <a:lnTo>
                  <a:pt x="228" y="216"/>
                </a:lnTo>
                <a:lnTo>
                  <a:pt x="228" y="216"/>
                </a:lnTo>
                <a:lnTo>
                  <a:pt x="228" y="216"/>
                </a:lnTo>
                <a:lnTo>
                  <a:pt x="227" y="216"/>
                </a:lnTo>
                <a:lnTo>
                  <a:pt x="227" y="217"/>
                </a:lnTo>
                <a:lnTo>
                  <a:pt x="227" y="217"/>
                </a:lnTo>
                <a:lnTo>
                  <a:pt x="226" y="217"/>
                </a:lnTo>
                <a:lnTo>
                  <a:pt x="226" y="217"/>
                </a:lnTo>
                <a:lnTo>
                  <a:pt x="226" y="218"/>
                </a:lnTo>
                <a:lnTo>
                  <a:pt x="225" y="218"/>
                </a:lnTo>
                <a:lnTo>
                  <a:pt x="225" y="218"/>
                </a:lnTo>
                <a:lnTo>
                  <a:pt x="225" y="218"/>
                </a:lnTo>
                <a:lnTo>
                  <a:pt x="224" y="219"/>
                </a:lnTo>
                <a:lnTo>
                  <a:pt x="224" y="219"/>
                </a:lnTo>
                <a:lnTo>
                  <a:pt x="224" y="219"/>
                </a:lnTo>
                <a:lnTo>
                  <a:pt x="223" y="219"/>
                </a:lnTo>
                <a:lnTo>
                  <a:pt x="223" y="219"/>
                </a:lnTo>
                <a:lnTo>
                  <a:pt x="223" y="220"/>
                </a:lnTo>
                <a:lnTo>
                  <a:pt x="222" y="220"/>
                </a:lnTo>
                <a:lnTo>
                  <a:pt x="222" y="220"/>
                </a:lnTo>
                <a:lnTo>
                  <a:pt x="222" y="220"/>
                </a:lnTo>
                <a:lnTo>
                  <a:pt x="222" y="220"/>
                </a:lnTo>
                <a:lnTo>
                  <a:pt x="221" y="221"/>
                </a:lnTo>
                <a:lnTo>
                  <a:pt x="221" y="221"/>
                </a:lnTo>
                <a:lnTo>
                  <a:pt x="221" y="221"/>
                </a:lnTo>
                <a:lnTo>
                  <a:pt x="220" y="221"/>
                </a:lnTo>
                <a:lnTo>
                  <a:pt x="220" y="222"/>
                </a:lnTo>
                <a:lnTo>
                  <a:pt x="220" y="222"/>
                </a:lnTo>
                <a:lnTo>
                  <a:pt x="219" y="222"/>
                </a:lnTo>
                <a:lnTo>
                  <a:pt x="219" y="222"/>
                </a:lnTo>
                <a:lnTo>
                  <a:pt x="219" y="222"/>
                </a:lnTo>
                <a:lnTo>
                  <a:pt x="218" y="223"/>
                </a:lnTo>
                <a:lnTo>
                  <a:pt x="218" y="223"/>
                </a:lnTo>
                <a:lnTo>
                  <a:pt x="218" y="223"/>
                </a:lnTo>
                <a:lnTo>
                  <a:pt x="217" y="223"/>
                </a:lnTo>
                <a:lnTo>
                  <a:pt x="217" y="223"/>
                </a:lnTo>
                <a:lnTo>
                  <a:pt x="217" y="224"/>
                </a:lnTo>
                <a:moveTo>
                  <a:pt x="140" y="242"/>
                </a:moveTo>
                <a:lnTo>
                  <a:pt x="140" y="242"/>
                </a:lnTo>
                <a:lnTo>
                  <a:pt x="140" y="242"/>
                </a:lnTo>
                <a:lnTo>
                  <a:pt x="139" y="242"/>
                </a:lnTo>
                <a:lnTo>
                  <a:pt x="139" y="242"/>
                </a:lnTo>
                <a:lnTo>
                  <a:pt x="139" y="242"/>
                </a:lnTo>
                <a:lnTo>
                  <a:pt x="138" y="242"/>
                </a:lnTo>
                <a:lnTo>
                  <a:pt x="138" y="242"/>
                </a:lnTo>
                <a:lnTo>
                  <a:pt x="137" y="242"/>
                </a:lnTo>
                <a:lnTo>
                  <a:pt x="137" y="242"/>
                </a:lnTo>
                <a:lnTo>
                  <a:pt x="136" y="242"/>
                </a:lnTo>
                <a:lnTo>
                  <a:pt x="136" y="241"/>
                </a:lnTo>
                <a:lnTo>
                  <a:pt x="136" y="241"/>
                </a:lnTo>
                <a:lnTo>
                  <a:pt x="135" y="241"/>
                </a:lnTo>
                <a:lnTo>
                  <a:pt x="135" y="241"/>
                </a:lnTo>
                <a:lnTo>
                  <a:pt x="134" y="241"/>
                </a:lnTo>
                <a:lnTo>
                  <a:pt x="134" y="241"/>
                </a:lnTo>
                <a:lnTo>
                  <a:pt x="133" y="241"/>
                </a:lnTo>
                <a:lnTo>
                  <a:pt x="133" y="241"/>
                </a:lnTo>
                <a:lnTo>
                  <a:pt x="133" y="241"/>
                </a:lnTo>
                <a:lnTo>
                  <a:pt x="132" y="241"/>
                </a:lnTo>
                <a:lnTo>
                  <a:pt x="132" y="241"/>
                </a:lnTo>
                <a:lnTo>
                  <a:pt x="131" y="241"/>
                </a:lnTo>
                <a:lnTo>
                  <a:pt x="131" y="241"/>
                </a:lnTo>
                <a:lnTo>
                  <a:pt x="130" y="241"/>
                </a:lnTo>
                <a:lnTo>
                  <a:pt x="130" y="241"/>
                </a:lnTo>
                <a:lnTo>
                  <a:pt x="130" y="241"/>
                </a:lnTo>
                <a:lnTo>
                  <a:pt x="129" y="241"/>
                </a:lnTo>
                <a:lnTo>
                  <a:pt x="129" y="241"/>
                </a:lnTo>
                <a:lnTo>
                  <a:pt x="128" y="241"/>
                </a:lnTo>
                <a:lnTo>
                  <a:pt x="128" y="241"/>
                </a:lnTo>
                <a:lnTo>
                  <a:pt x="127" y="241"/>
                </a:lnTo>
                <a:lnTo>
                  <a:pt x="127" y="241"/>
                </a:lnTo>
                <a:lnTo>
                  <a:pt x="127" y="240"/>
                </a:lnTo>
                <a:lnTo>
                  <a:pt x="126" y="240"/>
                </a:lnTo>
                <a:lnTo>
                  <a:pt x="126" y="240"/>
                </a:lnTo>
                <a:lnTo>
                  <a:pt x="125" y="240"/>
                </a:lnTo>
                <a:lnTo>
                  <a:pt x="125" y="240"/>
                </a:lnTo>
                <a:lnTo>
                  <a:pt x="124" y="240"/>
                </a:lnTo>
                <a:lnTo>
                  <a:pt x="124" y="240"/>
                </a:lnTo>
                <a:lnTo>
                  <a:pt x="124" y="240"/>
                </a:lnTo>
                <a:lnTo>
                  <a:pt x="123" y="240"/>
                </a:lnTo>
                <a:lnTo>
                  <a:pt x="123" y="240"/>
                </a:lnTo>
                <a:lnTo>
                  <a:pt x="122" y="240"/>
                </a:lnTo>
                <a:lnTo>
                  <a:pt x="122" y="240"/>
                </a:lnTo>
                <a:lnTo>
                  <a:pt x="121" y="240"/>
                </a:lnTo>
                <a:lnTo>
                  <a:pt x="121" y="240"/>
                </a:lnTo>
                <a:lnTo>
                  <a:pt x="121" y="239"/>
                </a:lnTo>
                <a:lnTo>
                  <a:pt x="120" y="239"/>
                </a:lnTo>
                <a:lnTo>
                  <a:pt x="120" y="239"/>
                </a:lnTo>
                <a:lnTo>
                  <a:pt x="119" y="239"/>
                </a:lnTo>
                <a:lnTo>
                  <a:pt x="119" y="239"/>
                </a:lnTo>
                <a:lnTo>
                  <a:pt x="118" y="239"/>
                </a:lnTo>
                <a:lnTo>
                  <a:pt x="118" y="239"/>
                </a:lnTo>
                <a:lnTo>
                  <a:pt x="118" y="239"/>
                </a:lnTo>
                <a:lnTo>
                  <a:pt x="117" y="239"/>
                </a:lnTo>
                <a:lnTo>
                  <a:pt x="117" y="239"/>
                </a:lnTo>
                <a:lnTo>
                  <a:pt x="116" y="239"/>
                </a:lnTo>
                <a:lnTo>
                  <a:pt x="116" y="239"/>
                </a:lnTo>
                <a:lnTo>
                  <a:pt x="115" y="238"/>
                </a:lnTo>
                <a:lnTo>
                  <a:pt x="115" y="238"/>
                </a:lnTo>
                <a:lnTo>
                  <a:pt x="115" y="238"/>
                </a:lnTo>
                <a:lnTo>
                  <a:pt x="114" y="238"/>
                </a:lnTo>
                <a:lnTo>
                  <a:pt x="114" y="238"/>
                </a:lnTo>
                <a:lnTo>
                  <a:pt x="113" y="238"/>
                </a:lnTo>
                <a:lnTo>
                  <a:pt x="113" y="238"/>
                </a:lnTo>
                <a:lnTo>
                  <a:pt x="112" y="238"/>
                </a:lnTo>
                <a:lnTo>
                  <a:pt x="112" y="238"/>
                </a:lnTo>
                <a:lnTo>
                  <a:pt x="112" y="238"/>
                </a:lnTo>
                <a:lnTo>
                  <a:pt x="111" y="237"/>
                </a:lnTo>
                <a:lnTo>
                  <a:pt x="111" y="237"/>
                </a:lnTo>
                <a:lnTo>
                  <a:pt x="110" y="237"/>
                </a:lnTo>
                <a:lnTo>
                  <a:pt x="110" y="237"/>
                </a:lnTo>
                <a:lnTo>
                  <a:pt x="109" y="237"/>
                </a:lnTo>
                <a:lnTo>
                  <a:pt x="109" y="237"/>
                </a:lnTo>
                <a:lnTo>
                  <a:pt x="109" y="237"/>
                </a:lnTo>
                <a:lnTo>
                  <a:pt x="108" y="237"/>
                </a:lnTo>
                <a:lnTo>
                  <a:pt x="108" y="237"/>
                </a:lnTo>
                <a:lnTo>
                  <a:pt x="107" y="236"/>
                </a:lnTo>
                <a:lnTo>
                  <a:pt x="107" y="236"/>
                </a:lnTo>
                <a:lnTo>
                  <a:pt x="106" y="236"/>
                </a:lnTo>
                <a:lnTo>
                  <a:pt x="106" y="236"/>
                </a:lnTo>
                <a:lnTo>
                  <a:pt x="106" y="236"/>
                </a:lnTo>
                <a:lnTo>
                  <a:pt x="105" y="236"/>
                </a:lnTo>
                <a:lnTo>
                  <a:pt x="105" y="236"/>
                </a:lnTo>
                <a:lnTo>
                  <a:pt x="104" y="236"/>
                </a:lnTo>
                <a:lnTo>
                  <a:pt x="104" y="235"/>
                </a:lnTo>
                <a:lnTo>
                  <a:pt x="103" y="235"/>
                </a:lnTo>
                <a:lnTo>
                  <a:pt x="103" y="235"/>
                </a:lnTo>
                <a:lnTo>
                  <a:pt x="103" y="235"/>
                </a:lnTo>
                <a:lnTo>
                  <a:pt x="102" y="235"/>
                </a:lnTo>
                <a:lnTo>
                  <a:pt x="102" y="235"/>
                </a:lnTo>
                <a:lnTo>
                  <a:pt x="101" y="235"/>
                </a:lnTo>
                <a:lnTo>
                  <a:pt x="101" y="235"/>
                </a:lnTo>
                <a:lnTo>
                  <a:pt x="100" y="234"/>
                </a:lnTo>
                <a:lnTo>
                  <a:pt x="100" y="234"/>
                </a:lnTo>
                <a:lnTo>
                  <a:pt x="100" y="234"/>
                </a:lnTo>
                <a:lnTo>
                  <a:pt x="99" y="234"/>
                </a:lnTo>
                <a:lnTo>
                  <a:pt x="99" y="234"/>
                </a:lnTo>
                <a:lnTo>
                  <a:pt x="98" y="234"/>
                </a:lnTo>
                <a:lnTo>
                  <a:pt x="98" y="234"/>
                </a:lnTo>
                <a:lnTo>
                  <a:pt x="97" y="233"/>
                </a:lnTo>
                <a:lnTo>
                  <a:pt x="97" y="233"/>
                </a:lnTo>
                <a:lnTo>
                  <a:pt x="97" y="233"/>
                </a:lnTo>
                <a:lnTo>
                  <a:pt x="96" y="233"/>
                </a:lnTo>
                <a:lnTo>
                  <a:pt x="96" y="233"/>
                </a:lnTo>
                <a:lnTo>
                  <a:pt x="95" y="233"/>
                </a:lnTo>
                <a:lnTo>
                  <a:pt x="95" y="232"/>
                </a:lnTo>
                <a:lnTo>
                  <a:pt x="94" y="232"/>
                </a:lnTo>
                <a:lnTo>
                  <a:pt x="94" y="232"/>
                </a:lnTo>
                <a:lnTo>
                  <a:pt x="94" y="232"/>
                </a:lnTo>
                <a:lnTo>
                  <a:pt x="93" y="232"/>
                </a:lnTo>
                <a:lnTo>
                  <a:pt x="93" y="232"/>
                </a:lnTo>
                <a:lnTo>
                  <a:pt x="92" y="232"/>
                </a:lnTo>
                <a:lnTo>
                  <a:pt x="92" y="231"/>
                </a:lnTo>
                <a:lnTo>
                  <a:pt x="91" y="231"/>
                </a:lnTo>
                <a:lnTo>
                  <a:pt x="91" y="231"/>
                </a:lnTo>
                <a:lnTo>
                  <a:pt x="91" y="231"/>
                </a:lnTo>
                <a:lnTo>
                  <a:pt x="90" y="231"/>
                </a:lnTo>
                <a:lnTo>
                  <a:pt x="90" y="231"/>
                </a:lnTo>
                <a:lnTo>
                  <a:pt x="89" y="230"/>
                </a:lnTo>
                <a:lnTo>
                  <a:pt x="89" y="230"/>
                </a:lnTo>
                <a:lnTo>
                  <a:pt x="88" y="230"/>
                </a:lnTo>
                <a:lnTo>
                  <a:pt x="88" y="230"/>
                </a:lnTo>
                <a:lnTo>
                  <a:pt x="88" y="230"/>
                </a:lnTo>
                <a:lnTo>
                  <a:pt x="87" y="229"/>
                </a:lnTo>
                <a:lnTo>
                  <a:pt x="87" y="229"/>
                </a:lnTo>
                <a:lnTo>
                  <a:pt x="86" y="229"/>
                </a:lnTo>
                <a:lnTo>
                  <a:pt x="86" y="229"/>
                </a:lnTo>
                <a:lnTo>
                  <a:pt x="86" y="229"/>
                </a:lnTo>
                <a:lnTo>
                  <a:pt x="85" y="229"/>
                </a:lnTo>
                <a:lnTo>
                  <a:pt x="85" y="228"/>
                </a:lnTo>
                <a:lnTo>
                  <a:pt x="84" y="228"/>
                </a:lnTo>
                <a:lnTo>
                  <a:pt x="84" y="228"/>
                </a:lnTo>
                <a:lnTo>
                  <a:pt x="83" y="228"/>
                </a:lnTo>
                <a:lnTo>
                  <a:pt x="83" y="228"/>
                </a:lnTo>
                <a:lnTo>
                  <a:pt x="83" y="227"/>
                </a:lnTo>
                <a:lnTo>
                  <a:pt x="82" y="227"/>
                </a:lnTo>
                <a:lnTo>
                  <a:pt x="82" y="227"/>
                </a:lnTo>
                <a:lnTo>
                  <a:pt x="81" y="227"/>
                </a:lnTo>
                <a:lnTo>
                  <a:pt x="81" y="227"/>
                </a:lnTo>
                <a:lnTo>
                  <a:pt x="81" y="226"/>
                </a:lnTo>
                <a:lnTo>
                  <a:pt x="80" y="226"/>
                </a:lnTo>
                <a:lnTo>
                  <a:pt x="80" y="226"/>
                </a:lnTo>
                <a:lnTo>
                  <a:pt x="79" y="226"/>
                </a:lnTo>
                <a:lnTo>
                  <a:pt x="79" y="226"/>
                </a:lnTo>
                <a:lnTo>
                  <a:pt x="79" y="225"/>
                </a:lnTo>
                <a:lnTo>
                  <a:pt x="78" y="225"/>
                </a:lnTo>
                <a:lnTo>
                  <a:pt x="78" y="225"/>
                </a:lnTo>
                <a:lnTo>
                  <a:pt x="77" y="225"/>
                </a:lnTo>
                <a:lnTo>
                  <a:pt x="77" y="225"/>
                </a:lnTo>
                <a:lnTo>
                  <a:pt x="77" y="224"/>
                </a:lnTo>
                <a:lnTo>
                  <a:pt x="76" y="224"/>
                </a:lnTo>
                <a:lnTo>
                  <a:pt x="76" y="224"/>
                </a:lnTo>
                <a:lnTo>
                  <a:pt x="75" y="224"/>
                </a:lnTo>
                <a:lnTo>
                  <a:pt x="75" y="224"/>
                </a:lnTo>
                <a:lnTo>
                  <a:pt x="75" y="223"/>
                </a:lnTo>
                <a:lnTo>
                  <a:pt x="74" y="223"/>
                </a:lnTo>
                <a:lnTo>
                  <a:pt x="74" y="223"/>
                </a:lnTo>
                <a:lnTo>
                  <a:pt x="73" y="223"/>
                </a:lnTo>
                <a:lnTo>
                  <a:pt x="73" y="223"/>
                </a:lnTo>
                <a:lnTo>
                  <a:pt x="73" y="222"/>
                </a:lnTo>
                <a:lnTo>
                  <a:pt x="72" y="222"/>
                </a:lnTo>
                <a:lnTo>
                  <a:pt x="72" y="222"/>
                </a:lnTo>
                <a:lnTo>
                  <a:pt x="72" y="222"/>
                </a:lnTo>
                <a:lnTo>
                  <a:pt x="71" y="222"/>
                </a:lnTo>
                <a:lnTo>
                  <a:pt x="71" y="221"/>
                </a:lnTo>
                <a:lnTo>
                  <a:pt x="70" y="221"/>
                </a:lnTo>
                <a:lnTo>
                  <a:pt x="70" y="221"/>
                </a:lnTo>
                <a:lnTo>
                  <a:pt x="70" y="221"/>
                </a:lnTo>
                <a:lnTo>
                  <a:pt x="69" y="220"/>
                </a:lnTo>
                <a:lnTo>
                  <a:pt x="69" y="220"/>
                </a:lnTo>
                <a:lnTo>
                  <a:pt x="68" y="220"/>
                </a:lnTo>
                <a:lnTo>
                  <a:pt x="68" y="220"/>
                </a:lnTo>
                <a:lnTo>
                  <a:pt x="68" y="220"/>
                </a:lnTo>
                <a:lnTo>
                  <a:pt x="67" y="219"/>
                </a:lnTo>
                <a:lnTo>
                  <a:pt x="67" y="219"/>
                </a:lnTo>
                <a:lnTo>
                  <a:pt x="67" y="219"/>
                </a:lnTo>
                <a:lnTo>
                  <a:pt x="66" y="219"/>
                </a:lnTo>
                <a:lnTo>
                  <a:pt x="66" y="218"/>
                </a:lnTo>
                <a:lnTo>
                  <a:pt x="65" y="218"/>
                </a:lnTo>
                <a:lnTo>
                  <a:pt x="65" y="218"/>
                </a:lnTo>
                <a:lnTo>
                  <a:pt x="65" y="218"/>
                </a:lnTo>
                <a:lnTo>
                  <a:pt x="64" y="217"/>
                </a:lnTo>
                <a:lnTo>
                  <a:pt x="64" y="217"/>
                </a:lnTo>
                <a:lnTo>
                  <a:pt x="64" y="217"/>
                </a:lnTo>
                <a:lnTo>
                  <a:pt x="63" y="217"/>
                </a:lnTo>
                <a:lnTo>
                  <a:pt x="63" y="217"/>
                </a:lnTo>
                <a:lnTo>
                  <a:pt x="63" y="216"/>
                </a:lnTo>
                <a:lnTo>
                  <a:pt x="62" y="216"/>
                </a:lnTo>
                <a:lnTo>
                  <a:pt x="62" y="216"/>
                </a:lnTo>
                <a:lnTo>
                  <a:pt x="61" y="216"/>
                </a:lnTo>
                <a:lnTo>
                  <a:pt x="61" y="215"/>
                </a:lnTo>
                <a:lnTo>
                  <a:pt x="61" y="215"/>
                </a:lnTo>
                <a:lnTo>
                  <a:pt x="60" y="215"/>
                </a:lnTo>
                <a:lnTo>
                  <a:pt x="60" y="215"/>
                </a:lnTo>
                <a:lnTo>
                  <a:pt x="60" y="214"/>
                </a:lnTo>
                <a:lnTo>
                  <a:pt x="59" y="214"/>
                </a:lnTo>
                <a:lnTo>
                  <a:pt x="59" y="214"/>
                </a:lnTo>
                <a:lnTo>
                  <a:pt x="59" y="214"/>
                </a:lnTo>
                <a:lnTo>
                  <a:pt x="58" y="213"/>
                </a:lnTo>
                <a:lnTo>
                  <a:pt x="58" y="213"/>
                </a:lnTo>
                <a:lnTo>
                  <a:pt x="58" y="213"/>
                </a:lnTo>
                <a:lnTo>
                  <a:pt x="57" y="213"/>
                </a:lnTo>
                <a:lnTo>
                  <a:pt x="57" y="212"/>
                </a:lnTo>
                <a:lnTo>
                  <a:pt x="56" y="212"/>
                </a:lnTo>
                <a:lnTo>
                  <a:pt x="56" y="212"/>
                </a:lnTo>
                <a:lnTo>
                  <a:pt x="56" y="212"/>
                </a:lnTo>
                <a:lnTo>
                  <a:pt x="55" y="211"/>
                </a:lnTo>
                <a:lnTo>
                  <a:pt x="55" y="211"/>
                </a:lnTo>
                <a:lnTo>
                  <a:pt x="55" y="211"/>
                </a:lnTo>
                <a:lnTo>
                  <a:pt x="54" y="211"/>
                </a:lnTo>
                <a:lnTo>
                  <a:pt x="54" y="210"/>
                </a:lnTo>
                <a:lnTo>
                  <a:pt x="54" y="210"/>
                </a:lnTo>
                <a:lnTo>
                  <a:pt x="53" y="210"/>
                </a:lnTo>
                <a:lnTo>
                  <a:pt x="53" y="209"/>
                </a:lnTo>
                <a:lnTo>
                  <a:pt x="53" y="209"/>
                </a:lnTo>
                <a:lnTo>
                  <a:pt x="52" y="209"/>
                </a:lnTo>
                <a:lnTo>
                  <a:pt x="52" y="209"/>
                </a:lnTo>
                <a:lnTo>
                  <a:pt x="52" y="208"/>
                </a:lnTo>
                <a:lnTo>
                  <a:pt x="51" y="208"/>
                </a:lnTo>
                <a:lnTo>
                  <a:pt x="51" y="208"/>
                </a:lnTo>
                <a:lnTo>
                  <a:pt x="51" y="208"/>
                </a:lnTo>
                <a:lnTo>
                  <a:pt x="50" y="207"/>
                </a:lnTo>
                <a:lnTo>
                  <a:pt x="50" y="207"/>
                </a:lnTo>
                <a:lnTo>
                  <a:pt x="50" y="207"/>
                </a:lnTo>
                <a:lnTo>
                  <a:pt x="49" y="207"/>
                </a:lnTo>
                <a:lnTo>
                  <a:pt x="49" y="206"/>
                </a:lnTo>
                <a:lnTo>
                  <a:pt x="49" y="206"/>
                </a:lnTo>
                <a:lnTo>
                  <a:pt x="48" y="206"/>
                </a:lnTo>
                <a:lnTo>
                  <a:pt x="48" y="205"/>
                </a:lnTo>
                <a:lnTo>
                  <a:pt x="48" y="205"/>
                </a:lnTo>
                <a:lnTo>
                  <a:pt x="47" y="205"/>
                </a:lnTo>
                <a:lnTo>
                  <a:pt x="47" y="205"/>
                </a:lnTo>
                <a:lnTo>
                  <a:pt x="47" y="204"/>
                </a:lnTo>
                <a:lnTo>
                  <a:pt x="46" y="204"/>
                </a:lnTo>
                <a:lnTo>
                  <a:pt x="46" y="204"/>
                </a:lnTo>
                <a:lnTo>
                  <a:pt x="46" y="204"/>
                </a:lnTo>
                <a:lnTo>
                  <a:pt x="45" y="203"/>
                </a:lnTo>
                <a:lnTo>
                  <a:pt x="45" y="203"/>
                </a:lnTo>
                <a:lnTo>
                  <a:pt x="45" y="203"/>
                </a:lnTo>
                <a:lnTo>
                  <a:pt x="45" y="202"/>
                </a:lnTo>
                <a:lnTo>
                  <a:pt x="44" y="202"/>
                </a:lnTo>
                <a:lnTo>
                  <a:pt x="44" y="202"/>
                </a:lnTo>
                <a:lnTo>
                  <a:pt x="44" y="202"/>
                </a:lnTo>
                <a:lnTo>
                  <a:pt x="43" y="201"/>
                </a:lnTo>
                <a:moveTo>
                  <a:pt x="3" y="134"/>
                </a:moveTo>
                <a:lnTo>
                  <a:pt x="3" y="134"/>
                </a:lnTo>
                <a:lnTo>
                  <a:pt x="3" y="133"/>
                </a:lnTo>
                <a:lnTo>
                  <a:pt x="3" y="133"/>
                </a:lnTo>
                <a:lnTo>
                  <a:pt x="3" y="133"/>
                </a:lnTo>
                <a:lnTo>
                  <a:pt x="2" y="132"/>
                </a:lnTo>
                <a:lnTo>
                  <a:pt x="2" y="132"/>
                </a:lnTo>
                <a:lnTo>
                  <a:pt x="2" y="132"/>
                </a:lnTo>
                <a:lnTo>
                  <a:pt x="2" y="131"/>
                </a:lnTo>
                <a:lnTo>
                  <a:pt x="2" y="131"/>
                </a:lnTo>
                <a:lnTo>
                  <a:pt x="2" y="130"/>
                </a:lnTo>
                <a:lnTo>
                  <a:pt x="2" y="130"/>
                </a:lnTo>
                <a:lnTo>
                  <a:pt x="2" y="130"/>
                </a:lnTo>
                <a:lnTo>
                  <a:pt x="2" y="129"/>
                </a:lnTo>
                <a:lnTo>
                  <a:pt x="2" y="129"/>
                </a:lnTo>
                <a:lnTo>
                  <a:pt x="2" y="128"/>
                </a:lnTo>
                <a:lnTo>
                  <a:pt x="2" y="128"/>
                </a:lnTo>
                <a:lnTo>
                  <a:pt x="2" y="128"/>
                </a:lnTo>
                <a:lnTo>
                  <a:pt x="2" y="127"/>
                </a:lnTo>
                <a:lnTo>
                  <a:pt x="1" y="127"/>
                </a:lnTo>
                <a:lnTo>
                  <a:pt x="1" y="127"/>
                </a:lnTo>
                <a:lnTo>
                  <a:pt x="1" y="126"/>
                </a:lnTo>
                <a:lnTo>
                  <a:pt x="1" y="126"/>
                </a:lnTo>
                <a:lnTo>
                  <a:pt x="1" y="125"/>
                </a:lnTo>
                <a:lnTo>
                  <a:pt x="1" y="125"/>
                </a:lnTo>
                <a:lnTo>
                  <a:pt x="1" y="125"/>
                </a:lnTo>
                <a:lnTo>
                  <a:pt x="1" y="124"/>
                </a:lnTo>
                <a:lnTo>
                  <a:pt x="1" y="124"/>
                </a:lnTo>
                <a:lnTo>
                  <a:pt x="1" y="123"/>
                </a:lnTo>
                <a:lnTo>
                  <a:pt x="1" y="123"/>
                </a:lnTo>
                <a:lnTo>
                  <a:pt x="1" y="123"/>
                </a:lnTo>
                <a:lnTo>
                  <a:pt x="1" y="122"/>
                </a:lnTo>
                <a:lnTo>
                  <a:pt x="1" y="122"/>
                </a:lnTo>
                <a:lnTo>
                  <a:pt x="1" y="122"/>
                </a:lnTo>
                <a:lnTo>
                  <a:pt x="1" y="121"/>
                </a:lnTo>
                <a:lnTo>
                  <a:pt x="1" y="121"/>
                </a:lnTo>
                <a:lnTo>
                  <a:pt x="0" y="120"/>
                </a:lnTo>
                <a:lnTo>
                  <a:pt x="0" y="120"/>
                </a:lnTo>
                <a:lnTo>
                  <a:pt x="0" y="120"/>
                </a:lnTo>
                <a:lnTo>
                  <a:pt x="0" y="119"/>
                </a:lnTo>
                <a:lnTo>
                  <a:pt x="0" y="119"/>
                </a:lnTo>
                <a:lnTo>
                  <a:pt x="0" y="119"/>
                </a:lnTo>
                <a:lnTo>
                  <a:pt x="0" y="118"/>
                </a:lnTo>
                <a:lnTo>
                  <a:pt x="0" y="118"/>
                </a:lnTo>
                <a:lnTo>
                  <a:pt x="0" y="117"/>
                </a:lnTo>
                <a:lnTo>
                  <a:pt x="0" y="117"/>
                </a:lnTo>
                <a:lnTo>
                  <a:pt x="0" y="117"/>
                </a:lnTo>
                <a:lnTo>
                  <a:pt x="0" y="116"/>
                </a:lnTo>
                <a:lnTo>
                  <a:pt x="0" y="116"/>
                </a:lnTo>
                <a:lnTo>
                  <a:pt x="0" y="115"/>
                </a:lnTo>
                <a:lnTo>
                  <a:pt x="0" y="115"/>
                </a:lnTo>
                <a:lnTo>
                  <a:pt x="0" y="115"/>
                </a:lnTo>
                <a:lnTo>
                  <a:pt x="0" y="114"/>
                </a:lnTo>
                <a:lnTo>
                  <a:pt x="0" y="114"/>
                </a:lnTo>
                <a:lnTo>
                  <a:pt x="0" y="113"/>
                </a:lnTo>
                <a:lnTo>
                  <a:pt x="0" y="113"/>
                </a:lnTo>
                <a:lnTo>
                  <a:pt x="0" y="113"/>
                </a:lnTo>
                <a:lnTo>
                  <a:pt x="0" y="112"/>
                </a:lnTo>
                <a:lnTo>
                  <a:pt x="0" y="112"/>
                </a:lnTo>
                <a:lnTo>
                  <a:pt x="0" y="112"/>
                </a:lnTo>
                <a:lnTo>
                  <a:pt x="0" y="111"/>
                </a:lnTo>
                <a:lnTo>
                  <a:pt x="0" y="111"/>
                </a:lnTo>
                <a:lnTo>
                  <a:pt x="0" y="110"/>
                </a:lnTo>
                <a:lnTo>
                  <a:pt x="0" y="110"/>
                </a:lnTo>
                <a:lnTo>
                  <a:pt x="0" y="110"/>
                </a:lnTo>
                <a:lnTo>
                  <a:pt x="0" y="109"/>
                </a:lnTo>
                <a:lnTo>
                  <a:pt x="0" y="109"/>
                </a:lnTo>
                <a:lnTo>
                  <a:pt x="0" y="108"/>
                </a:lnTo>
                <a:lnTo>
                  <a:pt x="0" y="108"/>
                </a:lnTo>
                <a:lnTo>
                  <a:pt x="0" y="108"/>
                </a:lnTo>
                <a:lnTo>
                  <a:pt x="0" y="107"/>
                </a:lnTo>
                <a:lnTo>
                  <a:pt x="0" y="107"/>
                </a:lnTo>
                <a:lnTo>
                  <a:pt x="0" y="107"/>
                </a:lnTo>
                <a:lnTo>
                  <a:pt x="0" y="106"/>
                </a:lnTo>
                <a:lnTo>
                  <a:pt x="0" y="106"/>
                </a:lnTo>
                <a:lnTo>
                  <a:pt x="0" y="105"/>
                </a:lnTo>
                <a:lnTo>
                  <a:pt x="0" y="105"/>
                </a:lnTo>
                <a:lnTo>
                  <a:pt x="0" y="105"/>
                </a:lnTo>
                <a:lnTo>
                  <a:pt x="0" y="104"/>
                </a:lnTo>
                <a:lnTo>
                  <a:pt x="0" y="104"/>
                </a:lnTo>
                <a:lnTo>
                  <a:pt x="0" y="103"/>
                </a:lnTo>
                <a:lnTo>
                  <a:pt x="0" y="103"/>
                </a:lnTo>
                <a:lnTo>
                  <a:pt x="0" y="103"/>
                </a:lnTo>
                <a:lnTo>
                  <a:pt x="0" y="102"/>
                </a:lnTo>
                <a:lnTo>
                  <a:pt x="0" y="102"/>
                </a:lnTo>
                <a:lnTo>
                  <a:pt x="0" y="102"/>
                </a:lnTo>
                <a:lnTo>
                  <a:pt x="0" y="101"/>
                </a:lnTo>
                <a:lnTo>
                  <a:pt x="0" y="101"/>
                </a:lnTo>
                <a:lnTo>
                  <a:pt x="0" y="100"/>
                </a:lnTo>
                <a:lnTo>
                  <a:pt x="0" y="100"/>
                </a:lnTo>
                <a:lnTo>
                  <a:pt x="0" y="100"/>
                </a:lnTo>
                <a:lnTo>
                  <a:pt x="0" y="99"/>
                </a:lnTo>
                <a:lnTo>
                  <a:pt x="0" y="99"/>
                </a:lnTo>
                <a:lnTo>
                  <a:pt x="0" y="98"/>
                </a:lnTo>
                <a:lnTo>
                  <a:pt x="0" y="98"/>
                </a:lnTo>
                <a:lnTo>
                  <a:pt x="0" y="98"/>
                </a:lnTo>
                <a:lnTo>
                  <a:pt x="0" y="97"/>
                </a:lnTo>
                <a:lnTo>
                  <a:pt x="0" y="97"/>
                </a:lnTo>
                <a:lnTo>
                  <a:pt x="0" y="97"/>
                </a:lnTo>
                <a:lnTo>
                  <a:pt x="0" y="96"/>
                </a:lnTo>
                <a:lnTo>
                  <a:pt x="0" y="96"/>
                </a:lnTo>
                <a:lnTo>
                  <a:pt x="0" y="95"/>
                </a:lnTo>
                <a:lnTo>
                  <a:pt x="0" y="95"/>
                </a:lnTo>
                <a:lnTo>
                  <a:pt x="1" y="95"/>
                </a:lnTo>
                <a:lnTo>
                  <a:pt x="1" y="94"/>
                </a:lnTo>
                <a:lnTo>
                  <a:pt x="1" y="94"/>
                </a:lnTo>
                <a:lnTo>
                  <a:pt x="1" y="93"/>
                </a:lnTo>
                <a:lnTo>
                  <a:pt x="1" y="93"/>
                </a:lnTo>
                <a:lnTo>
                  <a:pt x="1" y="93"/>
                </a:lnTo>
                <a:lnTo>
                  <a:pt x="1" y="92"/>
                </a:lnTo>
                <a:lnTo>
                  <a:pt x="1" y="92"/>
                </a:lnTo>
                <a:lnTo>
                  <a:pt x="1" y="92"/>
                </a:lnTo>
                <a:lnTo>
                  <a:pt x="1" y="91"/>
                </a:lnTo>
                <a:lnTo>
                  <a:pt x="1" y="91"/>
                </a:lnTo>
                <a:lnTo>
                  <a:pt x="1" y="90"/>
                </a:lnTo>
                <a:lnTo>
                  <a:pt x="1" y="90"/>
                </a:lnTo>
                <a:lnTo>
                  <a:pt x="1" y="90"/>
                </a:lnTo>
                <a:lnTo>
                  <a:pt x="1" y="89"/>
                </a:lnTo>
                <a:lnTo>
                  <a:pt x="1" y="89"/>
                </a:lnTo>
                <a:lnTo>
                  <a:pt x="1" y="88"/>
                </a:lnTo>
                <a:lnTo>
                  <a:pt x="2" y="88"/>
                </a:lnTo>
                <a:lnTo>
                  <a:pt x="2" y="88"/>
                </a:lnTo>
                <a:lnTo>
                  <a:pt x="2" y="87"/>
                </a:lnTo>
                <a:lnTo>
                  <a:pt x="2" y="87"/>
                </a:lnTo>
                <a:lnTo>
                  <a:pt x="2" y="87"/>
                </a:lnTo>
                <a:lnTo>
                  <a:pt x="2" y="86"/>
                </a:lnTo>
                <a:lnTo>
                  <a:pt x="2" y="86"/>
                </a:lnTo>
                <a:lnTo>
                  <a:pt x="2" y="85"/>
                </a:lnTo>
                <a:lnTo>
                  <a:pt x="2" y="85"/>
                </a:lnTo>
                <a:lnTo>
                  <a:pt x="2" y="85"/>
                </a:lnTo>
                <a:lnTo>
                  <a:pt x="2" y="84"/>
                </a:lnTo>
                <a:lnTo>
                  <a:pt x="2" y="84"/>
                </a:lnTo>
                <a:lnTo>
                  <a:pt x="2" y="83"/>
                </a:lnTo>
                <a:lnTo>
                  <a:pt x="3" y="83"/>
                </a:lnTo>
                <a:lnTo>
                  <a:pt x="3" y="83"/>
                </a:lnTo>
                <a:lnTo>
                  <a:pt x="3" y="82"/>
                </a:lnTo>
                <a:lnTo>
                  <a:pt x="3" y="82"/>
                </a:lnTo>
                <a:lnTo>
                  <a:pt x="3" y="82"/>
                </a:lnTo>
                <a:lnTo>
                  <a:pt x="3" y="81"/>
                </a:lnTo>
                <a:lnTo>
                  <a:pt x="3" y="81"/>
                </a:lnTo>
                <a:lnTo>
                  <a:pt x="3" y="80"/>
                </a:lnTo>
                <a:lnTo>
                  <a:pt x="3" y="80"/>
                </a:lnTo>
                <a:lnTo>
                  <a:pt x="3" y="80"/>
                </a:lnTo>
                <a:lnTo>
                  <a:pt x="4" y="79"/>
                </a:lnTo>
                <a:lnTo>
                  <a:pt x="4" y="79"/>
                </a:lnTo>
                <a:lnTo>
                  <a:pt x="4" y="79"/>
                </a:lnTo>
                <a:lnTo>
                  <a:pt x="4" y="78"/>
                </a:lnTo>
                <a:lnTo>
                  <a:pt x="4" y="78"/>
                </a:lnTo>
                <a:lnTo>
                  <a:pt x="4" y="77"/>
                </a:lnTo>
                <a:lnTo>
                  <a:pt x="4" y="77"/>
                </a:lnTo>
                <a:lnTo>
                  <a:pt x="4" y="77"/>
                </a:lnTo>
                <a:lnTo>
                  <a:pt x="4" y="76"/>
                </a:lnTo>
                <a:lnTo>
                  <a:pt x="5" y="76"/>
                </a:lnTo>
                <a:lnTo>
                  <a:pt x="5" y="75"/>
                </a:lnTo>
                <a:lnTo>
                  <a:pt x="5" y="75"/>
                </a:lnTo>
                <a:lnTo>
                  <a:pt x="5" y="75"/>
                </a:lnTo>
                <a:lnTo>
                  <a:pt x="5" y="74"/>
                </a:lnTo>
                <a:lnTo>
                  <a:pt x="5" y="74"/>
                </a:lnTo>
                <a:lnTo>
                  <a:pt x="5" y="74"/>
                </a:lnTo>
                <a:lnTo>
                  <a:pt x="5" y="73"/>
                </a:lnTo>
                <a:lnTo>
                  <a:pt x="5" y="73"/>
                </a:lnTo>
                <a:lnTo>
                  <a:pt x="6" y="72"/>
                </a:lnTo>
                <a:lnTo>
                  <a:pt x="6" y="72"/>
                </a:lnTo>
                <a:lnTo>
                  <a:pt x="6" y="72"/>
                </a:lnTo>
                <a:lnTo>
                  <a:pt x="6" y="71"/>
                </a:lnTo>
                <a:lnTo>
                  <a:pt x="6" y="71"/>
                </a:lnTo>
                <a:lnTo>
                  <a:pt x="6" y="71"/>
                </a:lnTo>
                <a:lnTo>
                  <a:pt x="6" y="70"/>
                </a:lnTo>
                <a:lnTo>
                  <a:pt x="7" y="70"/>
                </a:lnTo>
                <a:lnTo>
                  <a:pt x="7" y="69"/>
                </a:lnTo>
                <a:lnTo>
                  <a:pt x="7" y="69"/>
                </a:lnTo>
                <a:lnTo>
                  <a:pt x="7" y="69"/>
                </a:lnTo>
                <a:lnTo>
                  <a:pt x="7" y="68"/>
                </a:lnTo>
                <a:lnTo>
                  <a:pt x="7" y="68"/>
                </a:lnTo>
                <a:lnTo>
                  <a:pt x="7" y="68"/>
                </a:lnTo>
              </a:path>
            </a:pathLst>
          </a:custGeom>
          <a:noFill/>
          <a:ln w="17463" cap="flat">
            <a:solidFill>
              <a:srgbClr val="B3A2C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22" name="Freeform 1781">
            <a:extLst>
              <a:ext uri="{FF2B5EF4-FFF2-40B4-BE49-F238E27FC236}">
                <a16:creationId xmlns:a16="http://schemas.microsoft.com/office/drawing/2014/main" id="{CA5FE0C8-764F-4C93-B80D-91A49E1AB6BC}"/>
              </a:ext>
            </a:extLst>
          </p:cNvPr>
          <p:cNvSpPr>
            <a:spLocks noEditPoints="1"/>
          </p:cNvSpPr>
          <p:nvPr/>
        </p:nvSpPr>
        <p:spPr bwMode="auto">
          <a:xfrm>
            <a:off x="2155825" y="786608"/>
            <a:ext cx="4305300" cy="4373563"/>
          </a:xfrm>
          <a:custGeom>
            <a:avLst/>
            <a:gdLst>
              <a:gd name="T0" fmla="*/ 355 w 6552"/>
              <a:gd name="T1" fmla="*/ 1868 h 6656"/>
              <a:gd name="T2" fmla="*/ 534 w 6552"/>
              <a:gd name="T3" fmla="*/ 1549 h 6656"/>
              <a:gd name="T4" fmla="*/ 730 w 6552"/>
              <a:gd name="T5" fmla="*/ 1272 h 6656"/>
              <a:gd name="T6" fmla="*/ 964 w 6552"/>
              <a:gd name="T7" fmla="*/ 1005 h 6656"/>
              <a:gd name="T8" fmla="*/ 1222 w 6552"/>
              <a:gd name="T9" fmla="*/ 767 h 6656"/>
              <a:gd name="T10" fmla="*/ 1508 w 6552"/>
              <a:gd name="T11" fmla="*/ 554 h 6656"/>
              <a:gd name="T12" fmla="*/ 1754 w 6552"/>
              <a:gd name="T13" fmla="*/ 405 h 6656"/>
              <a:gd name="T14" fmla="*/ 2065 w 6552"/>
              <a:gd name="T15" fmla="*/ 255 h 6656"/>
              <a:gd name="T16" fmla="*/ 2390 w 6552"/>
              <a:gd name="T17" fmla="*/ 139 h 6656"/>
              <a:gd name="T18" fmla="*/ 2715 w 6552"/>
              <a:gd name="T19" fmla="*/ 58 h 6656"/>
              <a:gd name="T20" fmla="*/ 2998 w 6552"/>
              <a:gd name="T21" fmla="*/ 17 h 6656"/>
              <a:gd name="T22" fmla="*/ 3344 w 6552"/>
              <a:gd name="T23" fmla="*/ 0 h 6656"/>
              <a:gd name="T24" fmla="*/ 3694 w 6552"/>
              <a:gd name="T25" fmla="*/ 21 h 6656"/>
              <a:gd name="T26" fmla="*/ 4044 w 6552"/>
              <a:gd name="T27" fmla="*/ 82 h 6656"/>
              <a:gd name="T28" fmla="*/ 4370 w 6552"/>
              <a:gd name="T29" fmla="*/ 176 h 6656"/>
              <a:gd name="T30" fmla="*/ 4710 w 6552"/>
              <a:gd name="T31" fmla="*/ 316 h 6656"/>
              <a:gd name="T32" fmla="*/ 4961 w 6552"/>
              <a:gd name="T33" fmla="*/ 450 h 6656"/>
              <a:gd name="T34" fmla="*/ 5256 w 6552"/>
              <a:gd name="T35" fmla="*/ 647 h 6656"/>
              <a:gd name="T36" fmla="*/ 5523 w 6552"/>
              <a:gd name="T37" fmla="*/ 873 h 6656"/>
              <a:gd name="T38" fmla="*/ 5763 w 6552"/>
              <a:gd name="T39" fmla="*/ 1125 h 6656"/>
              <a:gd name="T40" fmla="*/ 5973 w 6552"/>
              <a:gd name="T41" fmla="*/ 1399 h 6656"/>
              <a:gd name="T42" fmla="*/ 6126 w 6552"/>
              <a:gd name="T43" fmla="*/ 1646 h 6656"/>
              <a:gd name="T44" fmla="*/ 6276 w 6552"/>
              <a:gd name="T45" fmla="*/ 1949 h 6656"/>
              <a:gd name="T46" fmla="*/ 6397 w 6552"/>
              <a:gd name="T47" fmla="*/ 2273 h 6656"/>
              <a:gd name="T48" fmla="*/ 6482 w 6552"/>
              <a:gd name="T49" fmla="*/ 2599 h 6656"/>
              <a:gd name="T50" fmla="*/ 6537 w 6552"/>
              <a:gd name="T51" fmla="*/ 2960 h 6656"/>
              <a:gd name="T52" fmla="*/ 6552 w 6552"/>
              <a:gd name="T53" fmla="*/ 3243 h 6656"/>
              <a:gd name="T54" fmla="*/ 6537 w 6552"/>
              <a:gd name="T55" fmla="*/ 3598 h 6656"/>
              <a:gd name="T56" fmla="*/ 6486 w 6552"/>
              <a:gd name="T57" fmla="*/ 3944 h 6656"/>
              <a:gd name="T58" fmla="*/ 6397 w 6552"/>
              <a:gd name="T59" fmla="*/ 4289 h 6656"/>
              <a:gd name="T60" fmla="*/ 6275 w 6552"/>
              <a:gd name="T61" fmla="*/ 4619 h 6656"/>
              <a:gd name="T62" fmla="*/ 6119 w 6552"/>
              <a:gd name="T63" fmla="*/ 4938 h 6656"/>
              <a:gd name="T64" fmla="*/ 5965 w 6552"/>
              <a:gd name="T65" fmla="*/ 5188 h 6656"/>
              <a:gd name="T66" fmla="*/ 5749 w 6552"/>
              <a:gd name="T67" fmla="*/ 5473 h 6656"/>
              <a:gd name="T68" fmla="*/ 5507 w 6552"/>
              <a:gd name="T69" fmla="*/ 5731 h 6656"/>
              <a:gd name="T70" fmla="*/ 5242 w 6552"/>
              <a:gd name="T71" fmla="*/ 5959 h 6656"/>
              <a:gd name="T72" fmla="*/ 4957 w 6552"/>
              <a:gd name="T73" fmla="*/ 6158 h 6656"/>
              <a:gd name="T74" fmla="*/ 4650 w 6552"/>
              <a:gd name="T75" fmla="*/ 6327 h 6656"/>
              <a:gd name="T76" fmla="*/ 4383 w 6552"/>
              <a:gd name="T77" fmla="*/ 6442 h 6656"/>
              <a:gd name="T78" fmla="*/ 4055 w 6552"/>
              <a:gd name="T79" fmla="*/ 6548 h 6656"/>
              <a:gd name="T80" fmla="*/ 3727 w 6552"/>
              <a:gd name="T81" fmla="*/ 6617 h 6656"/>
              <a:gd name="T82" fmla="*/ 3393 w 6552"/>
              <a:gd name="T83" fmla="*/ 6651 h 6656"/>
              <a:gd name="T84" fmla="*/ 3100 w 6552"/>
              <a:gd name="T85" fmla="*/ 6653 h 6656"/>
              <a:gd name="T86" fmla="*/ 2745 w 6552"/>
              <a:gd name="T87" fmla="*/ 6619 h 6656"/>
              <a:gd name="T88" fmla="*/ 2396 w 6552"/>
              <a:gd name="T89" fmla="*/ 6546 h 6656"/>
              <a:gd name="T90" fmla="*/ 2061 w 6552"/>
              <a:gd name="T91" fmla="*/ 6435 h 6656"/>
              <a:gd name="T92" fmla="*/ 1739 w 6552"/>
              <a:gd name="T93" fmla="*/ 6288 h 6656"/>
              <a:gd name="T94" fmla="*/ 1432 w 6552"/>
              <a:gd name="T95" fmla="*/ 6105 h 6656"/>
              <a:gd name="T96" fmla="*/ 1149 w 6552"/>
              <a:gd name="T97" fmla="*/ 5890 h 6656"/>
              <a:gd name="T98" fmla="*/ 935 w 6552"/>
              <a:gd name="T99" fmla="*/ 5690 h 6656"/>
              <a:gd name="T100" fmla="*/ 706 w 6552"/>
              <a:gd name="T101" fmla="*/ 5429 h 6656"/>
              <a:gd name="T102" fmla="*/ 507 w 6552"/>
              <a:gd name="T103" fmla="*/ 5146 h 6656"/>
              <a:gd name="T104" fmla="*/ 340 w 6552"/>
              <a:gd name="T105" fmla="*/ 4845 h 6656"/>
              <a:gd name="T106" fmla="*/ 203 w 6552"/>
              <a:gd name="T107" fmla="*/ 4525 h 6656"/>
              <a:gd name="T108" fmla="*/ 118 w 6552"/>
              <a:gd name="T109" fmla="*/ 4256 h 6656"/>
              <a:gd name="T110" fmla="*/ 46 w 6552"/>
              <a:gd name="T111" fmla="*/ 3926 h 6656"/>
              <a:gd name="T112" fmla="*/ 7 w 6552"/>
              <a:gd name="T113" fmla="*/ 3578 h 6656"/>
              <a:gd name="T114" fmla="*/ 4 w 6552"/>
              <a:gd name="T115" fmla="*/ 3225 h 6656"/>
              <a:gd name="T116" fmla="*/ 39 w 6552"/>
              <a:gd name="T117" fmla="*/ 2870 h 6656"/>
              <a:gd name="T118" fmla="*/ 95 w 6552"/>
              <a:gd name="T119" fmla="*/ 2582 h 6656"/>
              <a:gd name="T120" fmla="*/ 197 w 6552"/>
              <a:gd name="T121" fmla="*/ 2242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52" h="6656">
                <a:moveTo>
                  <a:pt x="239" y="2128"/>
                </a:moveTo>
                <a:lnTo>
                  <a:pt x="239" y="2128"/>
                </a:lnTo>
                <a:lnTo>
                  <a:pt x="243" y="2118"/>
                </a:lnTo>
                <a:lnTo>
                  <a:pt x="247" y="2108"/>
                </a:lnTo>
                <a:lnTo>
                  <a:pt x="252" y="2098"/>
                </a:lnTo>
                <a:lnTo>
                  <a:pt x="256" y="2087"/>
                </a:lnTo>
                <a:lnTo>
                  <a:pt x="260" y="2077"/>
                </a:lnTo>
                <a:lnTo>
                  <a:pt x="264" y="2067"/>
                </a:lnTo>
                <a:lnTo>
                  <a:pt x="269" y="2057"/>
                </a:lnTo>
                <a:lnTo>
                  <a:pt x="273" y="2047"/>
                </a:lnTo>
                <a:lnTo>
                  <a:pt x="277" y="2037"/>
                </a:lnTo>
                <a:lnTo>
                  <a:pt x="280" y="2030"/>
                </a:lnTo>
                <a:moveTo>
                  <a:pt x="313" y="1957"/>
                </a:moveTo>
                <a:lnTo>
                  <a:pt x="313" y="1957"/>
                </a:lnTo>
                <a:lnTo>
                  <a:pt x="313" y="1956"/>
                </a:lnTo>
                <a:lnTo>
                  <a:pt x="317" y="1946"/>
                </a:lnTo>
                <a:lnTo>
                  <a:pt x="322" y="1936"/>
                </a:lnTo>
                <a:lnTo>
                  <a:pt x="327" y="1927"/>
                </a:lnTo>
                <a:lnTo>
                  <a:pt x="331" y="1917"/>
                </a:lnTo>
                <a:lnTo>
                  <a:pt x="336" y="1907"/>
                </a:lnTo>
                <a:lnTo>
                  <a:pt x="341" y="1897"/>
                </a:lnTo>
                <a:lnTo>
                  <a:pt x="345" y="1887"/>
                </a:lnTo>
                <a:lnTo>
                  <a:pt x="350" y="1877"/>
                </a:lnTo>
                <a:lnTo>
                  <a:pt x="355" y="1868"/>
                </a:lnTo>
                <a:lnTo>
                  <a:pt x="358" y="1861"/>
                </a:lnTo>
                <a:moveTo>
                  <a:pt x="395" y="1789"/>
                </a:moveTo>
                <a:lnTo>
                  <a:pt x="395" y="1789"/>
                </a:lnTo>
                <a:lnTo>
                  <a:pt x="399" y="1781"/>
                </a:lnTo>
                <a:lnTo>
                  <a:pt x="404" y="1771"/>
                </a:lnTo>
                <a:lnTo>
                  <a:pt x="410" y="1762"/>
                </a:lnTo>
                <a:lnTo>
                  <a:pt x="415" y="1752"/>
                </a:lnTo>
                <a:lnTo>
                  <a:pt x="420" y="1743"/>
                </a:lnTo>
                <a:lnTo>
                  <a:pt x="425" y="1733"/>
                </a:lnTo>
                <a:lnTo>
                  <a:pt x="430" y="1724"/>
                </a:lnTo>
                <a:lnTo>
                  <a:pt x="436" y="1714"/>
                </a:lnTo>
                <a:lnTo>
                  <a:pt x="441" y="1705"/>
                </a:lnTo>
                <a:lnTo>
                  <a:pt x="446" y="1696"/>
                </a:lnTo>
                <a:moveTo>
                  <a:pt x="486" y="1627"/>
                </a:moveTo>
                <a:lnTo>
                  <a:pt x="486" y="1627"/>
                </a:lnTo>
                <a:lnTo>
                  <a:pt x="489" y="1621"/>
                </a:lnTo>
                <a:lnTo>
                  <a:pt x="495" y="1612"/>
                </a:lnTo>
                <a:lnTo>
                  <a:pt x="500" y="1603"/>
                </a:lnTo>
                <a:lnTo>
                  <a:pt x="506" y="1594"/>
                </a:lnTo>
                <a:lnTo>
                  <a:pt x="512" y="1585"/>
                </a:lnTo>
                <a:lnTo>
                  <a:pt x="517" y="1576"/>
                </a:lnTo>
                <a:lnTo>
                  <a:pt x="523" y="1567"/>
                </a:lnTo>
                <a:lnTo>
                  <a:pt x="529" y="1558"/>
                </a:lnTo>
                <a:lnTo>
                  <a:pt x="534" y="1549"/>
                </a:lnTo>
                <a:lnTo>
                  <a:pt x="540" y="1540"/>
                </a:lnTo>
                <a:lnTo>
                  <a:pt x="543" y="1536"/>
                </a:lnTo>
                <a:moveTo>
                  <a:pt x="587" y="1469"/>
                </a:moveTo>
                <a:lnTo>
                  <a:pt x="587" y="1469"/>
                </a:lnTo>
                <a:lnTo>
                  <a:pt x="587" y="1469"/>
                </a:lnTo>
                <a:lnTo>
                  <a:pt x="593" y="1460"/>
                </a:lnTo>
                <a:lnTo>
                  <a:pt x="599" y="1451"/>
                </a:lnTo>
                <a:lnTo>
                  <a:pt x="605" y="1442"/>
                </a:lnTo>
                <a:lnTo>
                  <a:pt x="611" y="1434"/>
                </a:lnTo>
                <a:lnTo>
                  <a:pt x="617" y="1425"/>
                </a:lnTo>
                <a:lnTo>
                  <a:pt x="623" y="1416"/>
                </a:lnTo>
                <a:lnTo>
                  <a:pt x="629" y="1408"/>
                </a:lnTo>
                <a:lnTo>
                  <a:pt x="635" y="1399"/>
                </a:lnTo>
                <a:lnTo>
                  <a:pt x="641" y="1390"/>
                </a:lnTo>
                <a:lnTo>
                  <a:pt x="648" y="1382"/>
                </a:lnTo>
                <a:lnTo>
                  <a:pt x="648" y="1382"/>
                </a:lnTo>
                <a:moveTo>
                  <a:pt x="695" y="1317"/>
                </a:moveTo>
                <a:lnTo>
                  <a:pt x="695" y="1317"/>
                </a:lnTo>
                <a:lnTo>
                  <a:pt x="698" y="1314"/>
                </a:lnTo>
                <a:lnTo>
                  <a:pt x="704" y="1306"/>
                </a:lnTo>
                <a:lnTo>
                  <a:pt x="711" y="1297"/>
                </a:lnTo>
                <a:lnTo>
                  <a:pt x="717" y="1289"/>
                </a:lnTo>
                <a:lnTo>
                  <a:pt x="724" y="1281"/>
                </a:lnTo>
                <a:lnTo>
                  <a:pt x="730" y="1272"/>
                </a:lnTo>
                <a:lnTo>
                  <a:pt x="737" y="1264"/>
                </a:lnTo>
                <a:lnTo>
                  <a:pt x="743" y="1256"/>
                </a:lnTo>
                <a:lnTo>
                  <a:pt x="750" y="1248"/>
                </a:lnTo>
                <a:lnTo>
                  <a:pt x="756" y="1240"/>
                </a:lnTo>
                <a:lnTo>
                  <a:pt x="761" y="1234"/>
                </a:lnTo>
                <a:moveTo>
                  <a:pt x="812" y="1172"/>
                </a:moveTo>
                <a:lnTo>
                  <a:pt x="812" y="1172"/>
                </a:lnTo>
                <a:lnTo>
                  <a:pt x="817" y="1167"/>
                </a:lnTo>
                <a:lnTo>
                  <a:pt x="823" y="1159"/>
                </a:lnTo>
                <a:lnTo>
                  <a:pt x="830" y="1151"/>
                </a:lnTo>
                <a:lnTo>
                  <a:pt x="837" y="1143"/>
                </a:lnTo>
                <a:lnTo>
                  <a:pt x="844" y="1135"/>
                </a:lnTo>
                <a:lnTo>
                  <a:pt x="851" y="1128"/>
                </a:lnTo>
                <a:lnTo>
                  <a:pt x="858" y="1120"/>
                </a:lnTo>
                <a:lnTo>
                  <a:pt x="865" y="1112"/>
                </a:lnTo>
                <a:lnTo>
                  <a:pt x="872" y="1104"/>
                </a:lnTo>
                <a:lnTo>
                  <a:pt x="879" y="1097"/>
                </a:lnTo>
                <a:lnTo>
                  <a:pt x="883" y="1092"/>
                </a:lnTo>
                <a:moveTo>
                  <a:pt x="937" y="1033"/>
                </a:moveTo>
                <a:lnTo>
                  <a:pt x="937" y="1033"/>
                </a:lnTo>
                <a:lnTo>
                  <a:pt x="942" y="1028"/>
                </a:lnTo>
                <a:lnTo>
                  <a:pt x="950" y="1020"/>
                </a:lnTo>
                <a:lnTo>
                  <a:pt x="957" y="1013"/>
                </a:lnTo>
                <a:lnTo>
                  <a:pt x="964" y="1005"/>
                </a:lnTo>
                <a:lnTo>
                  <a:pt x="971" y="998"/>
                </a:lnTo>
                <a:lnTo>
                  <a:pt x="979" y="991"/>
                </a:lnTo>
                <a:lnTo>
                  <a:pt x="986" y="983"/>
                </a:lnTo>
                <a:lnTo>
                  <a:pt x="993" y="976"/>
                </a:lnTo>
                <a:lnTo>
                  <a:pt x="1001" y="969"/>
                </a:lnTo>
                <a:lnTo>
                  <a:pt x="1008" y="961"/>
                </a:lnTo>
                <a:lnTo>
                  <a:pt x="1012" y="957"/>
                </a:lnTo>
                <a:moveTo>
                  <a:pt x="1070" y="902"/>
                </a:moveTo>
                <a:lnTo>
                  <a:pt x="1070" y="902"/>
                </a:lnTo>
                <a:lnTo>
                  <a:pt x="1075" y="897"/>
                </a:lnTo>
                <a:lnTo>
                  <a:pt x="1083" y="890"/>
                </a:lnTo>
                <a:lnTo>
                  <a:pt x="1090" y="883"/>
                </a:lnTo>
                <a:lnTo>
                  <a:pt x="1098" y="876"/>
                </a:lnTo>
                <a:lnTo>
                  <a:pt x="1105" y="869"/>
                </a:lnTo>
                <a:lnTo>
                  <a:pt x="1113" y="862"/>
                </a:lnTo>
                <a:lnTo>
                  <a:pt x="1121" y="855"/>
                </a:lnTo>
                <a:lnTo>
                  <a:pt x="1128" y="848"/>
                </a:lnTo>
                <a:lnTo>
                  <a:pt x="1136" y="841"/>
                </a:lnTo>
                <a:lnTo>
                  <a:pt x="1144" y="834"/>
                </a:lnTo>
                <a:lnTo>
                  <a:pt x="1149" y="830"/>
                </a:lnTo>
                <a:moveTo>
                  <a:pt x="1209" y="778"/>
                </a:moveTo>
                <a:lnTo>
                  <a:pt x="1209" y="778"/>
                </a:lnTo>
                <a:lnTo>
                  <a:pt x="1214" y="774"/>
                </a:lnTo>
                <a:lnTo>
                  <a:pt x="1222" y="767"/>
                </a:lnTo>
                <a:lnTo>
                  <a:pt x="1230" y="761"/>
                </a:lnTo>
                <a:lnTo>
                  <a:pt x="1238" y="754"/>
                </a:lnTo>
                <a:lnTo>
                  <a:pt x="1246" y="747"/>
                </a:lnTo>
                <a:lnTo>
                  <a:pt x="1254" y="741"/>
                </a:lnTo>
                <a:lnTo>
                  <a:pt x="1262" y="735"/>
                </a:lnTo>
                <a:lnTo>
                  <a:pt x="1270" y="728"/>
                </a:lnTo>
                <a:lnTo>
                  <a:pt x="1278" y="722"/>
                </a:lnTo>
                <a:lnTo>
                  <a:pt x="1286" y="715"/>
                </a:lnTo>
                <a:lnTo>
                  <a:pt x="1292" y="711"/>
                </a:lnTo>
                <a:moveTo>
                  <a:pt x="1355" y="662"/>
                </a:moveTo>
                <a:lnTo>
                  <a:pt x="1355" y="662"/>
                </a:lnTo>
                <a:lnTo>
                  <a:pt x="1359" y="659"/>
                </a:lnTo>
                <a:lnTo>
                  <a:pt x="1367" y="653"/>
                </a:lnTo>
                <a:lnTo>
                  <a:pt x="1376" y="647"/>
                </a:lnTo>
                <a:lnTo>
                  <a:pt x="1384" y="641"/>
                </a:lnTo>
                <a:lnTo>
                  <a:pt x="1392" y="635"/>
                </a:lnTo>
                <a:lnTo>
                  <a:pt x="1400" y="629"/>
                </a:lnTo>
                <a:lnTo>
                  <a:pt x="1409" y="623"/>
                </a:lnTo>
                <a:lnTo>
                  <a:pt x="1417" y="617"/>
                </a:lnTo>
                <a:lnTo>
                  <a:pt x="1425" y="611"/>
                </a:lnTo>
                <a:lnTo>
                  <a:pt x="1434" y="605"/>
                </a:lnTo>
                <a:lnTo>
                  <a:pt x="1442" y="599"/>
                </a:lnTo>
                <a:moveTo>
                  <a:pt x="1508" y="554"/>
                </a:moveTo>
                <a:lnTo>
                  <a:pt x="1508" y="554"/>
                </a:lnTo>
                <a:lnTo>
                  <a:pt x="1510" y="553"/>
                </a:lnTo>
                <a:lnTo>
                  <a:pt x="1518" y="547"/>
                </a:lnTo>
                <a:lnTo>
                  <a:pt x="1527" y="542"/>
                </a:lnTo>
                <a:lnTo>
                  <a:pt x="1535" y="536"/>
                </a:lnTo>
                <a:lnTo>
                  <a:pt x="1544" y="530"/>
                </a:lnTo>
                <a:lnTo>
                  <a:pt x="1553" y="525"/>
                </a:lnTo>
                <a:lnTo>
                  <a:pt x="1561" y="519"/>
                </a:lnTo>
                <a:lnTo>
                  <a:pt x="1570" y="514"/>
                </a:lnTo>
                <a:lnTo>
                  <a:pt x="1578" y="509"/>
                </a:lnTo>
                <a:lnTo>
                  <a:pt x="1587" y="503"/>
                </a:lnTo>
                <a:lnTo>
                  <a:pt x="1596" y="498"/>
                </a:lnTo>
                <a:lnTo>
                  <a:pt x="1598" y="497"/>
                </a:lnTo>
                <a:moveTo>
                  <a:pt x="1666" y="455"/>
                </a:moveTo>
                <a:lnTo>
                  <a:pt x="1666" y="455"/>
                </a:lnTo>
                <a:lnTo>
                  <a:pt x="1674" y="450"/>
                </a:lnTo>
                <a:lnTo>
                  <a:pt x="1683" y="445"/>
                </a:lnTo>
                <a:lnTo>
                  <a:pt x="1692" y="440"/>
                </a:lnTo>
                <a:lnTo>
                  <a:pt x="1701" y="435"/>
                </a:lnTo>
                <a:lnTo>
                  <a:pt x="1710" y="430"/>
                </a:lnTo>
                <a:lnTo>
                  <a:pt x="1718" y="425"/>
                </a:lnTo>
                <a:lnTo>
                  <a:pt x="1727" y="420"/>
                </a:lnTo>
                <a:lnTo>
                  <a:pt x="1736" y="415"/>
                </a:lnTo>
                <a:lnTo>
                  <a:pt x="1745" y="410"/>
                </a:lnTo>
                <a:lnTo>
                  <a:pt x="1754" y="405"/>
                </a:lnTo>
                <a:lnTo>
                  <a:pt x="1759" y="403"/>
                </a:lnTo>
                <a:moveTo>
                  <a:pt x="1830" y="365"/>
                </a:moveTo>
                <a:lnTo>
                  <a:pt x="1830" y="365"/>
                </a:lnTo>
                <a:lnTo>
                  <a:pt x="1835" y="362"/>
                </a:lnTo>
                <a:lnTo>
                  <a:pt x="1844" y="358"/>
                </a:lnTo>
                <a:lnTo>
                  <a:pt x="1853" y="353"/>
                </a:lnTo>
                <a:lnTo>
                  <a:pt x="1862" y="349"/>
                </a:lnTo>
                <a:lnTo>
                  <a:pt x="1871" y="344"/>
                </a:lnTo>
                <a:lnTo>
                  <a:pt x="1880" y="339"/>
                </a:lnTo>
                <a:lnTo>
                  <a:pt x="1890" y="335"/>
                </a:lnTo>
                <a:lnTo>
                  <a:pt x="1899" y="331"/>
                </a:lnTo>
                <a:lnTo>
                  <a:pt x="1908" y="326"/>
                </a:lnTo>
                <a:lnTo>
                  <a:pt x="1917" y="322"/>
                </a:lnTo>
                <a:lnTo>
                  <a:pt x="1925" y="318"/>
                </a:lnTo>
                <a:moveTo>
                  <a:pt x="1998" y="284"/>
                </a:moveTo>
                <a:lnTo>
                  <a:pt x="1998" y="284"/>
                </a:lnTo>
                <a:lnTo>
                  <a:pt x="2000" y="283"/>
                </a:lnTo>
                <a:lnTo>
                  <a:pt x="2009" y="279"/>
                </a:lnTo>
                <a:lnTo>
                  <a:pt x="2019" y="275"/>
                </a:lnTo>
                <a:lnTo>
                  <a:pt x="2028" y="271"/>
                </a:lnTo>
                <a:lnTo>
                  <a:pt x="2037" y="267"/>
                </a:lnTo>
                <a:lnTo>
                  <a:pt x="2047" y="263"/>
                </a:lnTo>
                <a:lnTo>
                  <a:pt x="2056" y="259"/>
                </a:lnTo>
                <a:lnTo>
                  <a:pt x="2065" y="255"/>
                </a:lnTo>
                <a:lnTo>
                  <a:pt x="2075" y="251"/>
                </a:lnTo>
                <a:lnTo>
                  <a:pt x="2084" y="247"/>
                </a:lnTo>
                <a:lnTo>
                  <a:pt x="2093" y="244"/>
                </a:lnTo>
                <a:lnTo>
                  <a:pt x="2096" y="243"/>
                </a:lnTo>
                <a:moveTo>
                  <a:pt x="2170" y="213"/>
                </a:moveTo>
                <a:lnTo>
                  <a:pt x="2170" y="213"/>
                </a:lnTo>
                <a:lnTo>
                  <a:pt x="2179" y="210"/>
                </a:lnTo>
                <a:lnTo>
                  <a:pt x="2188" y="207"/>
                </a:lnTo>
                <a:lnTo>
                  <a:pt x="2198" y="203"/>
                </a:lnTo>
                <a:lnTo>
                  <a:pt x="2207" y="200"/>
                </a:lnTo>
                <a:lnTo>
                  <a:pt x="2217" y="196"/>
                </a:lnTo>
                <a:lnTo>
                  <a:pt x="2226" y="193"/>
                </a:lnTo>
                <a:lnTo>
                  <a:pt x="2236" y="189"/>
                </a:lnTo>
                <a:lnTo>
                  <a:pt x="2245" y="186"/>
                </a:lnTo>
                <a:lnTo>
                  <a:pt x="2255" y="182"/>
                </a:lnTo>
                <a:lnTo>
                  <a:pt x="2264" y="179"/>
                </a:lnTo>
                <a:lnTo>
                  <a:pt x="2271" y="177"/>
                </a:lnTo>
                <a:moveTo>
                  <a:pt x="2347" y="152"/>
                </a:moveTo>
                <a:lnTo>
                  <a:pt x="2347" y="152"/>
                </a:lnTo>
                <a:lnTo>
                  <a:pt x="2351" y="151"/>
                </a:lnTo>
                <a:lnTo>
                  <a:pt x="2361" y="147"/>
                </a:lnTo>
                <a:lnTo>
                  <a:pt x="2370" y="144"/>
                </a:lnTo>
                <a:lnTo>
                  <a:pt x="2380" y="142"/>
                </a:lnTo>
                <a:lnTo>
                  <a:pt x="2390" y="139"/>
                </a:lnTo>
                <a:lnTo>
                  <a:pt x="2400" y="136"/>
                </a:lnTo>
                <a:lnTo>
                  <a:pt x="2409" y="133"/>
                </a:lnTo>
                <a:lnTo>
                  <a:pt x="2419" y="130"/>
                </a:lnTo>
                <a:lnTo>
                  <a:pt x="2429" y="127"/>
                </a:lnTo>
                <a:lnTo>
                  <a:pt x="2439" y="124"/>
                </a:lnTo>
                <a:lnTo>
                  <a:pt x="2448" y="122"/>
                </a:lnTo>
                <a:lnTo>
                  <a:pt x="2449" y="121"/>
                </a:lnTo>
                <a:moveTo>
                  <a:pt x="2526" y="101"/>
                </a:moveTo>
                <a:lnTo>
                  <a:pt x="2526" y="101"/>
                </a:lnTo>
                <a:lnTo>
                  <a:pt x="2527" y="101"/>
                </a:lnTo>
                <a:lnTo>
                  <a:pt x="2537" y="98"/>
                </a:lnTo>
                <a:lnTo>
                  <a:pt x="2546" y="96"/>
                </a:lnTo>
                <a:lnTo>
                  <a:pt x="2556" y="93"/>
                </a:lnTo>
                <a:lnTo>
                  <a:pt x="2566" y="91"/>
                </a:lnTo>
                <a:lnTo>
                  <a:pt x="2576" y="88"/>
                </a:lnTo>
                <a:lnTo>
                  <a:pt x="2586" y="86"/>
                </a:lnTo>
                <a:lnTo>
                  <a:pt x="2596" y="84"/>
                </a:lnTo>
                <a:lnTo>
                  <a:pt x="2606" y="81"/>
                </a:lnTo>
                <a:lnTo>
                  <a:pt x="2616" y="79"/>
                </a:lnTo>
                <a:lnTo>
                  <a:pt x="2625" y="77"/>
                </a:lnTo>
                <a:lnTo>
                  <a:pt x="2630" y="76"/>
                </a:lnTo>
                <a:moveTo>
                  <a:pt x="2708" y="60"/>
                </a:moveTo>
                <a:lnTo>
                  <a:pt x="2708" y="60"/>
                </a:lnTo>
                <a:lnTo>
                  <a:pt x="2715" y="58"/>
                </a:lnTo>
                <a:lnTo>
                  <a:pt x="2725" y="57"/>
                </a:lnTo>
                <a:lnTo>
                  <a:pt x="2735" y="55"/>
                </a:lnTo>
                <a:lnTo>
                  <a:pt x="2745" y="53"/>
                </a:lnTo>
                <a:lnTo>
                  <a:pt x="2755" y="51"/>
                </a:lnTo>
                <a:lnTo>
                  <a:pt x="2765" y="49"/>
                </a:lnTo>
                <a:lnTo>
                  <a:pt x="2775" y="47"/>
                </a:lnTo>
                <a:lnTo>
                  <a:pt x="2785" y="46"/>
                </a:lnTo>
                <a:lnTo>
                  <a:pt x="2795" y="44"/>
                </a:lnTo>
                <a:lnTo>
                  <a:pt x="2805" y="42"/>
                </a:lnTo>
                <a:lnTo>
                  <a:pt x="2813" y="41"/>
                </a:lnTo>
                <a:moveTo>
                  <a:pt x="2892" y="29"/>
                </a:moveTo>
                <a:lnTo>
                  <a:pt x="2892" y="29"/>
                </a:lnTo>
                <a:lnTo>
                  <a:pt x="2896" y="29"/>
                </a:lnTo>
                <a:lnTo>
                  <a:pt x="2906" y="28"/>
                </a:lnTo>
                <a:lnTo>
                  <a:pt x="2916" y="26"/>
                </a:lnTo>
                <a:lnTo>
                  <a:pt x="2926" y="25"/>
                </a:lnTo>
                <a:lnTo>
                  <a:pt x="2936" y="24"/>
                </a:lnTo>
                <a:lnTo>
                  <a:pt x="2946" y="23"/>
                </a:lnTo>
                <a:lnTo>
                  <a:pt x="2956" y="21"/>
                </a:lnTo>
                <a:lnTo>
                  <a:pt x="2966" y="20"/>
                </a:lnTo>
                <a:lnTo>
                  <a:pt x="2976" y="19"/>
                </a:lnTo>
                <a:lnTo>
                  <a:pt x="2987" y="18"/>
                </a:lnTo>
                <a:lnTo>
                  <a:pt x="2997" y="17"/>
                </a:lnTo>
                <a:lnTo>
                  <a:pt x="2998" y="17"/>
                </a:lnTo>
                <a:moveTo>
                  <a:pt x="3078" y="10"/>
                </a:moveTo>
                <a:lnTo>
                  <a:pt x="3078" y="10"/>
                </a:lnTo>
                <a:lnTo>
                  <a:pt x="3078" y="10"/>
                </a:lnTo>
                <a:lnTo>
                  <a:pt x="3088" y="9"/>
                </a:lnTo>
                <a:lnTo>
                  <a:pt x="3098" y="8"/>
                </a:lnTo>
                <a:lnTo>
                  <a:pt x="3109" y="7"/>
                </a:lnTo>
                <a:lnTo>
                  <a:pt x="3119" y="7"/>
                </a:lnTo>
                <a:lnTo>
                  <a:pt x="3129" y="6"/>
                </a:lnTo>
                <a:lnTo>
                  <a:pt x="3139" y="5"/>
                </a:lnTo>
                <a:lnTo>
                  <a:pt x="3149" y="5"/>
                </a:lnTo>
                <a:lnTo>
                  <a:pt x="3160" y="4"/>
                </a:lnTo>
                <a:lnTo>
                  <a:pt x="3170" y="4"/>
                </a:lnTo>
                <a:lnTo>
                  <a:pt x="3180" y="3"/>
                </a:lnTo>
                <a:lnTo>
                  <a:pt x="3184" y="3"/>
                </a:lnTo>
                <a:moveTo>
                  <a:pt x="3264" y="1"/>
                </a:moveTo>
                <a:lnTo>
                  <a:pt x="3264" y="1"/>
                </a:lnTo>
                <a:lnTo>
                  <a:pt x="3272" y="0"/>
                </a:lnTo>
                <a:lnTo>
                  <a:pt x="3282" y="0"/>
                </a:lnTo>
                <a:lnTo>
                  <a:pt x="3293" y="0"/>
                </a:lnTo>
                <a:lnTo>
                  <a:pt x="3303" y="0"/>
                </a:lnTo>
                <a:lnTo>
                  <a:pt x="3313" y="0"/>
                </a:lnTo>
                <a:lnTo>
                  <a:pt x="3323" y="0"/>
                </a:lnTo>
                <a:lnTo>
                  <a:pt x="3334" y="0"/>
                </a:lnTo>
                <a:lnTo>
                  <a:pt x="3344" y="0"/>
                </a:lnTo>
                <a:lnTo>
                  <a:pt x="3354" y="0"/>
                </a:lnTo>
                <a:lnTo>
                  <a:pt x="3364" y="0"/>
                </a:lnTo>
                <a:lnTo>
                  <a:pt x="3371" y="0"/>
                </a:lnTo>
                <a:moveTo>
                  <a:pt x="3451" y="3"/>
                </a:moveTo>
                <a:lnTo>
                  <a:pt x="3451" y="3"/>
                </a:lnTo>
                <a:lnTo>
                  <a:pt x="3457" y="3"/>
                </a:lnTo>
                <a:lnTo>
                  <a:pt x="3467" y="3"/>
                </a:lnTo>
                <a:lnTo>
                  <a:pt x="3477" y="4"/>
                </a:lnTo>
                <a:lnTo>
                  <a:pt x="3488" y="4"/>
                </a:lnTo>
                <a:lnTo>
                  <a:pt x="3498" y="5"/>
                </a:lnTo>
                <a:lnTo>
                  <a:pt x="3508" y="5"/>
                </a:lnTo>
                <a:lnTo>
                  <a:pt x="3519" y="6"/>
                </a:lnTo>
                <a:lnTo>
                  <a:pt x="3529" y="7"/>
                </a:lnTo>
                <a:lnTo>
                  <a:pt x="3539" y="7"/>
                </a:lnTo>
                <a:lnTo>
                  <a:pt x="3549" y="8"/>
                </a:lnTo>
                <a:lnTo>
                  <a:pt x="3557" y="8"/>
                </a:lnTo>
                <a:moveTo>
                  <a:pt x="3637" y="15"/>
                </a:moveTo>
                <a:lnTo>
                  <a:pt x="3637" y="15"/>
                </a:lnTo>
                <a:lnTo>
                  <a:pt x="3642" y="16"/>
                </a:lnTo>
                <a:lnTo>
                  <a:pt x="3652" y="17"/>
                </a:lnTo>
                <a:lnTo>
                  <a:pt x="3663" y="18"/>
                </a:lnTo>
                <a:lnTo>
                  <a:pt x="3673" y="19"/>
                </a:lnTo>
                <a:lnTo>
                  <a:pt x="3683" y="20"/>
                </a:lnTo>
                <a:lnTo>
                  <a:pt x="3694" y="21"/>
                </a:lnTo>
                <a:lnTo>
                  <a:pt x="3704" y="23"/>
                </a:lnTo>
                <a:lnTo>
                  <a:pt x="3714" y="24"/>
                </a:lnTo>
                <a:lnTo>
                  <a:pt x="3725" y="25"/>
                </a:lnTo>
                <a:lnTo>
                  <a:pt x="3735" y="26"/>
                </a:lnTo>
                <a:lnTo>
                  <a:pt x="3743" y="28"/>
                </a:lnTo>
                <a:moveTo>
                  <a:pt x="3822" y="39"/>
                </a:moveTo>
                <a:lnTo>
                  <a:pt x="3822" y="39"/>
                </a:lnTo>
                <a:lnTo>
                  <a:pt x="3828" y="40"/>
                </a:lnTo>
                <a:lnTo>
                  <a:pt x="3838" y="41"/>
                </a:lnTo>
                <a:lnTo>
                  <a:pt x="3848" y="43"/>
                </a:lnTo>
                <a:lnTo>
                  <a:pt x="3858" y="45"/>
                </a:lnTo>
                <a:lnTo>
                  <a:pt x="3869" y="47"/>
                </a:lnTo>
                <a:lnTo>
                  <a:pt x="3879" y="48"/>
                </a:lnTo>
                <a:lnTo>
                  <a:pt x="3889" y="50"/>
                </a:lnTo>
                <a:lnTo>
                  <a:pt x="3900" y="52"/>
                </a:lnTo>
                <a:lnTo>
                  <a:pt x="3910" y="54"/>
                </a:lnTo>
                <a:lnTo>
                  <a:pt x="3920" y="56"/>
                </a:lnTo>
                <a:lnTo>
                  <a:pt x="3927" y="57"/>
                </a:lnTo>
                <a:moveTo>
                  <a:pt x="4006" y="73"/>
                </a:moveTo>
                <a:lnTo>
                  <a:pt x="4006" y="73"/>
                </a:lnTo>
                <a:lnTo>
                  <a:pt x="4013" y="75"/>
                </a:lnTo>
                <a:lnTo>
                  <a:pt x="4023" y="77"/>
                </a:lnTo>
                <a:lnTo>
                  <a:pt x="4033" y="80"/>
                </a:lnTo>
                <a:lnTo>
                  <a:pt x="4044" y="82"/>
                </a:lnTo>
                <a:lnTo>
                  <a:pt x="4054" y="84"/>
                </a:lnTo>
                <a:lnTo>
                  <a:pt x="4064" y="87"/>
                </a:lnTo>
                <a:lnTo>
                  <a:pt x="4074" y="89"/>
                </a:lnTo>
                <a:lnTo>
                  <a:pt x="4085" y="92"/>
                </a:lnTo>
                <a:lnTo>
                  <a:pt x="4095" y="94"/>
                </a:lnTo>
                <a:lnTo>
                  <a:pt x="4105" y="97"/>
                </a:lnTo>
                <a:lnTo>
                  <a:pt x="4110" y="98"/>
                </a:lnTo>
                <a:moveTo>
                  <a:pt x="4187" y="119"/>
                </a:moveTo>
                <a:lnTo>
                  <a:pt x="4187" y="119"/>
                </a:lnTo>
                <a:lnTo>
                  <a:pt x="4187" y="119"/>
                </a:lnTo>
                <a:lnTo>
                  <a:pt x="4197" y="121"/>
                </a:lnTo>
                <a:lnTo>
                  <a:pt x="4207" y="124"/>
                </a:lnTo>
                <a:lnTo>
                  <a:pt x="4218" y="127"/>
                </a:lnTo>
                <a:lnTo>
                  <a:pt x="4228" y="130"/>
                </a:lnTo>
                <a:lnTo>
                  <a:pt x="4238" y="133"/>
                </a:lnTo>
                <a:lnTo>
                  <a:pt x="4248" y="136"/>
                </a:lnTo>
                <a:lnTo>
                  <a:pt x="4258" y="140"/>
                </a:lnTo>
                <a:lnTo>
                  <a:pt x="4269" y="143"/>
                </a:lnTo>
                <a:lnTo>
                  <a:pt x="4279" y="146"/>
                </a:lnTo>
                <a:lnTo>
                  <a:pt x="4289" y="149"/>
                </a:lnTo>
                <a:lnTo>
                  <a:pt x="4289" y="149"/>
                </a:lnTo>
                <a:moveTo>
                  <a:pt x="4365" y="174"/>
                </a:moveTo>
                <a:lnTo>
                  <a:pt x="4365" y="174"/>
                </a:lnTo>
                <a:lnTo>
                  <a:pt x="4370" y="176"/>
                </a:lnTo>
                <a:lnTo>
                  <a:pt x="4380" y="179"/>
                </a:lnTo>
                <a:lnTo>
                  <a:pt x="4391" y="183"/>
                </a:lnTo>
                <a:lnTo>
                  <a:pt x="4401" y="187"/>
                </a:lnTo>
                <a:lnTo>
                  <a:pt x="4411" y="190"/>
                </a:lnTo>
                <a:lnTo>
                  <a:pt x="4421" y="194"/>
                </a:lnTo>
                <a:lnTo>
                  <a:pt x="4431" y="198"/>
                </a:lnTo>
                <a:lnTo>
                  <a:pt x="4441" y="201"/>
                </a:lnTo>
                <a:lnTo>
                  <a:pt x="4451" y="205"/>
                </a:lnTo>
                <a:lnTo>
                  <a:pt x="4461" y="209"/>
                </a:lnTo>
                <a:lnTo>
                  <a:pt x="4465" y="211"/>
                </a:lnTo>
                <a:moveTo>
                  <a:pt x="4540" y="240"/>
                </a:moveTo>
                <a:lnTo>
                  <a:pt x="4540" y="240"/>
                </a:lnTo>
                <a:lnTo>
                  <a:pt x="4542" y="241"/>
                </a:lnTo>
                <a:lnTo>
                  <a:pt x="4552" y="245"/>
                </a:lnTo>
                <a:lnTo>
                  <a:pt x="4562" y="249"/>
                </a:lnTo>
                <a:lnTo>
                  <a:pt x="4572" y="253"/>
                </a:lnTo>
                <a:lnTo>
                  <a:pt x="4582" y="257"/>
                </a:lnTo>
                <a:lnTo>
                  <a:pt x="4592" y="262"/>
                </a:lnTo>
                <a:lnTo>
                  <a:pt x="4602" y="266"/>
                </a:lnTo>
                <a:lnTo>
                  <a:pt x="4611" y="270"/>
                </a:lnTo>
                <a:lnTo>
                  <a:pt x="4621" y="275"/>
                </a:lnTo>
                <a:lnTo>
                  <a:pt x="4631" y="279"/>
                </a:lnTo>
                <a:lnTo>
                  <a:pt x="4638" y="282"/>
                </a:lnTo>
                <a:moveTo>
                  <a:pt x="4710" y="316"/>
                </a:moveTo>
                <a:lnTo>
                  <a:pt x="4710" y="316"/>
                </a:lnTo>
                <a:lnTo>
                  <a:pt x="4719" y="320"/>
                </a:lnTo>
                <a:lnTo>
                  <a:pt x="4728" y="324"/>
                </a:lnTo>
                <a:lnTo>
                  <a:pt x="4738" y="329"/>
                </a:lnTo>
                <a:lnTo>
                  <a:pt x="4747" y="334"/>
                </a:lnTo>
                <a:lnTo>
                  <a:pt x="4757" y="338"/>
                </a:lnTo>
                <a:lnTo>
                  <a:pt x="4766" y="343"/>
                </a:lnTo>
                <a:lnTo>
                  <a:pt x="4776" y="348"/>
                </a:lnTo>
                <a:lnTo>
                  <a:pt x="4785" y="353"/>
                </a:lnTo>
                <a:lnTo>
                  <a:pt x="4795" y="358"/>
                </a:lnTo>
                <a:lnTo>
                  <a:pt x="4804" y="362"/>
                </a:lnTo>
                <a:lnTo>
                  <a:pt x="4806" y="363"/>
                </a:lnTo>
                <a:moveTo>
                  <a:pt x="4876" y="401"/>
                </a:moveTo>
                <a:lnTo>
                  <a:pt x="4876" y="401"/>
                </a:lnTo>
                <a:lnTo>
                  <a:pt x="4879" y="402"/>
                </a:lnTo>
                <a:lnTo>
                  <a:pt x="4888" y="408"/>
                </a:lnTo>
                <a:lnTo>
                  <a:pt x="4897" y="413"/>
                </a:lnTo>
                <a:lnTo>
                  <a:pt x="4907" y="418"/>
                </a:lnTo>
                <a:lnTo>
                  <a:pt x="4916" y="423"/>
                </a:lnTo>
                <a:lnTo>
                  <a:pt x="4925" y="428"/>
                </a:lnTo>
                <a:lnTo>
                  <a:pt x="4934" y="434"/>
                </a:lnTo>
                <a:lnTo>
                  <a:pt x="4943" y="439"/>
                </a:lnTo>
                <a:lnTo>
                  <a:pt x="4952" y="444"/>
                </a:lnTo>
                <a:lnTo>
                  <a:pt x="4961" y="450"/>
                </a:lnTo>
                <a:lnTo>
                  <a:pt x="4969" y="454"/>
                </a:lnTo>
                <a:moveTo>
                  <a:pt x="5037" y="496"/>
                </a:moveTo>
                <a:lnTo>
                  <a:pt x="5037" y="496"/>
                </a:lnTo>
                <a:lnTo>
                  <a:pt x="5042" y="499"/>
                </a:lnTo>
                <a:lnTo>
                  <a:pt x="5051" y="505"/>
                </a:lnTo>
                <a:lnTo>
                  <a:pt x="5059" y="510"/>
                </a:lnTo>
                <a:lnTo>
                  <a:pt x="5068" y="516"/>
                </a:lnTo>
                <a:lnTo>
                  <a:pt x="5077" y="522"/>
                </a:lnTo>
                <a:lnTo>
                  <a:pt x="5086" y="527"/>
                </a:lnTo>
                <a:lnTo>
                  <a:pt x="5094" y="533"/>
                </a:lnTo>
                <a:lnTo>
                  <a:pt x="5103" y="539"/>
                </a:lnTo>
                <a:lnTo>
                  <a:pt x="5112" y="545"/>
                </a:lnTo>
                <a:lnTo>
                  <a:pt x="5120" y="550"/>
                </a:lnTo>
                <a:lnTo>
                  <a:pt x="5126" y="554"/>
                </a:lnTo>
                <a:moveTo>
                  <a:pt x="5192" y="600"/>
                </a:moveTo>
                <a:lnTo>
                  <a:pt x="5192" y="600"/>
                </a:lnTo>
                <a:lnTo>
                  <a:pt x="5197" y="604"/>
                </a:lnTo>
                <a:lnTo>
                  <a:pt x="5206" y="610"/>
                </a:lnTo>
                <a:lnTo>
                  <a:pt x="5214" y="616"/>
                </a:lnTo>
                <a:lnTo>
                  <a:pt x="5222" y="622"/>
                </a:lnTo>
                <a:lnTo>
                  <a:pt x="5231" y="628"/>
                </a:lnTo>
                <a:lnTo>
                  <a:pt x="5239" y="635"/>
                </a:lnTo>
                <a:lnTo>
                  <a:pt x="5247" y="641"/>
                </a:lnTo>
                <a:lnTo>
                  <a:pt x="5256" y="647"/>
                </a:lnTo>
                <a:lnTo>
                  <a:pt x="5264" y="653"/>
                </a:lnTo>
                <a:lnTo>
                  <a:pt x="5272" y="660"/>
                </a:lnTo>
                <a:lnTo>
                  <a:pt x="5278" y="664"/>
                </a:lnTo>
                <a:moveTo>
                  <a:pt x="5340" y="713"/>
                </a:moveTo>
                <a:lnTo>
                  <a:pt x="5340" y="713"/>
                </a:lnTo>
                <a:lnTo>
                  <a:pt x="5345" y="717"/>
                </a:lnTo>
                <a:lnTo>
                  <a:pt x="5353" y="724"/>
                </a:lnTo>
                <a:lnTo>
                  <a:pt x="5361" y="730"/>
                </a:lnTo>
                <a:lnTo>
                  <a:pt x="5369" y="737"/>
                </a:lnTo>
                <a:lnTo>
                  <a:pt x="5377" y="743"/>
                </a:lnTo>
                <a:lnTo>
                  <a:pt x="5385" y="750"/>
                </a:lnTo>
                <a:lnTo>
                  <a:pt x="5393" y="757"/>
                </a:lnTo>
                <a:lnTo>
                  <a:pt x="5401" y="763"/>
                </a:lnTo>
                <a:lnTo>
                  <a:pt x="5409" y="770"/>
                </a:lnTo>
                <a:lnTo>
                  <a:pt x="5416" y="777"/>
                </a:lnTo>
                <a:lnTo>
                  <a:pt x="5422" y="782"/>
                </a:lnTo>
                <a:moveTo>
                  <a:pt x="5482" y="835"/>
                </a:moveTo>
                <a:lnTo>
                  <a:pt x="5482" y="835"/>
                </a:lnTo>
                <a:lnTo>
                  <a:pt x="5486" y="838"/>
                </a:lnTo>
                <a:lnTo>
                  <a:pt x="5493" y="845"/>
                </a:lnTo>
                <a:lnTo>
                  <a:pt x="5501" y="852"/>
                </a:lnTo>
                <a:lnTo>
                  <a:pt x="5508" y="859"/>
                </a:lnTo>
                <a:lnTo>
                  <a:pt x="5516" y="866"/>
                </a:lnTo>
                <a:lnTo>
                  <a:pt x="5523" y="873"/>
                </a:lnTo>
                <a:lnTo>
                  <a:pt x="5531" y="880"/>
                </a:lnTo>
                <a:lnTo>
                  <a:pt x="5538" y="887"/>
                </a:lnTo>
                <a:lnTo>
                  <a:pt x="5546" y="894"/>
                </a:lnTo>
                <a:lnTo>
                  <a:pt x="5553" y="901"/>
                </a:lnTo>
                <a:lnTo>
                  <a:pt x="5560" y="908"/>
                </a:lnTo>
                <a:moveTo>
                  <a:pt x="5616" y="964"/>
                </a:moveTo>
                <a:lnTo>
                  <a:pt x="5616" y="964"/>
                </a:lnTo>
                <a:lnTo>
                  <a:pt x="5618" y="966"/>
                </a:lnTo>
                <a:lnTo>
                  <a:pt x="5625" y="974"/>
                </a:lnTo>
                <a:lnTo>
                  <a:pt x="5632" y="981"/>
                </a:lnTo>
                <a:lnTo>
                  <a:pt x="5640" y="988"/>
                </a:lnTo>
                <a:lnTo>
                  <a:pt x="5647" y="996"/>
                </a:lnTo>
                <a:lnTo>
                  <a:pt x="5654" y="1003"/>
                </a:lnTo>
                <a:lnTo>
                  <a:pt x="5661" y="1011"/>
                </a:lnTo>
                <a:lnTo>
                  <a:pt x="5668" y="1018"/>
                </a:lnTo>
                <a:lnTo>
                  <a:pt x="5675" y="1026"/>
                </a:lnTo>
                <a:lnTo>
                  <a:pt x="5681" y="1033"/>
                </a:lnTo>
                <a:lnTo>
                  <a:pt x="5688" y="1041"/>
                </a:lnTo>
                <a:lnTo>
                  <a:pt x="5690" y="1042"/>
                </a:lnTo>
                <a:moveTo>
                  <a:pt x="5743" y="1102"/>
                </a:moveTo>
                <a:lnTo>
                  <a:pt x="5743" y="1102"/>
                </a:lnTo>
                <a:lnTo>
                  <a:pt x="5749" y="1109"/>
                </a:lnTo>
                <a:lnTo>
                  <a:pt x="5756" y="1117"/>
                </a:lnTo>
                <a:lnTo>
                  <a:pt x="5763" y="1125"/>
                </a:lnTo>
                <a:lnTo>
                  <a:pt x="5769" y="1132"/>
                </a:lnTo>
                <a:lnTo>
                  <a:pt x="5776" y="1140"/>
                </a:lnTo>
                <a:lnTo>
                  <a:pt x="5782" y="1148"/>
                </a:lnTo>
                <a:lnTo>
                  <a:pt x="5789" y="1156"/>
                </a:lnTo>
                <a:lnTo>
                  <a:pt x="5795" y="1164"/>
                </a:lnTo>
                <a:lnTo>
                  <a:pt x="5802" y="1171"/>
                </a:lnTo>
                <a:lnTo>
                  <a:pt x="5808" y="1179"/>
                </a:lnTo>
                <a:lnTo>
                  <a:pt x="5811" y="1183"/>
                </a:lnTo>
                <a:moveTo>
                  <a:pt x="5861" y="1246"/>
                </a:moveTo>
                <a:lnTo>
                  <a:pt x="5861" y="1246"/>
                </a:lnTo>
                <a:lnTo>
                  <a:pt x="5865" y="1251"/>
                </a:lnTo>
                <a:lnTo>
                  <a:pt x="5871" y="1259"/>
                </a:lnTo>
                <a:lnTo>
                  <a:pt x="5878" y="1267"/>
                </a:lnTo>
                <a:lnTo>
                  <a:pt x="5884" y="1275"/>
                </a:lnTo>
                <a:lnTo>
                  <a:pt x="5890" y="1283"/>
                </a:lnTo>
                <a:lnTo>
                  <a:pt x="5896" y="1292"/>
                </a:lnTo>
                <a:lnTo>
                  <a:pt x="5902" y="1300"/>
                </a:lnTo>
                <a:lnTo>
                  <a:pt x="5908" y="1308"/>
                </a:lnTo>
                <a:lnTo>
                  <a:pt x="5914" y="1316"/>
                </a:lnTo>
                <a:lnTo>
                  <a:pt x="5920" y="1324"/>
                </a:lnTo>
                <a:lnTo>
                  <a:pt x="5925" y="1331"/>
                </a:lnTo>
                <a:moveTo>
                  <a:pt x="5971" y="1397"/>
                </a:moveTo>
                <a:lnTo>
                  <a:pt x="5971" y="1397"/>
                </a:lnTo>
                <a:lnTo>
                  <a:pt x="5973" y="1399"/>
                </a:lnTo>
                <a:lnTo>
                  <a:pt x="5978" y="1407"/>
                </a:lnTo>
                <a:lnTo>
                  <a:pt x="5984" y="1416"/>
                </a:lnTo>
                <a:lnTo>
                  <a:pt x="5990" y="1424"/>
                </a:lnTo>
                <a:lnTo>
                  <a:pt x="5995" y="1433"/>
                </a:lnTo>
                <a:lnTo>
                  <a:pt x="6001" y="1441"/>
                </a:lnTo>
                <a:lnTo>
                  <a:pt x="6007" y="1450"/>
                </a:lnTo>
                <a:lnTo>
                  <a:pt x="6012" y="1458"/>
                </a:lnTo>
                <a:lnTo>
                  <a:pt x="6018" y="1467"/>
                </a:lnTo>
                <a:lnTo>
                  <a:pt x="6023" y="1475"/>
                </a:lnTo>
                <a:lnTo>
                  <a:pt x="6029" y="1484"/>
                </a:lnTo>
                <a:lnTo>
                  <a:pt x="6030" y="1486"/>
                </a:lnTo>
                <a:moveTo>
                  <a:pt x="6072" y="1554"/>
                </a:moveTo>
                <a:lnTo>
                  <a:pt x="6072" y="1554"/>
                </a:lnTo>
                <a:lnTo>
                  <a:pt x="6077" y="1561"/>
                </a:lnTo>
                <a:lnTo>
                  <a:pt x="6082" y="1570"/>
                </a:lnTo>
                <a:lnTo>
                  <a:pt x="6087" y="1579"/>
                </a:lnTo>
                <a:lnTo>
                  <a:pt x="6092" y="1587"/>
                </a:lnTo>
                <a:lnTo>
                  <a:pt x="6098" y="1596"/>
                </a:lnTo>
                <a:lnTo>
                  <a:pt x="6103" y="1605"/>
                </a:lnTo>
                <a:lnTo>
                  <a:pt x="6108" y="1614"/>
                </a:lnTo>
                <a:lnTo>
                  <a:pt x="6113" y="1623"/>
                </a:lnTo>
                <a:lnTo>
                  <a:pt x="6118" y="1631"/>
                </a:lnTo>
                <a:lnTo>
                  <a:pt x="6123" y="1640"/>
                </a:lnTo>
                <a:lnTo>
                  <a:pt x="6126" y="1646"/>
                </a:lnTo>
                <a:moveTo>
                  <a:pt x="6164" y="1716"/>
                </a:moveTo>
                <a:lnTo>
                  <a:pt x="6164" y="1716"/>
                </a:lnTo>
                <a:lnTo>
                  <a:pt x="6167" y="1720"/>
                </a:lnTo>
                <a:lnTo>
                  <a:pt x="6171" y="1729"/>
                </a:lnTo>
                <a:lnTo>
                  <a:pt x="6176" y="1738"/>
                </a:lnTo>
                <a:lnTo>
                  <a:pt x="6181" y="1747"/>
                </a:lnTo>
                <a:lnTo>
                  <a:pt x="6185" y="1756"/>
                </a:lnTo>
                <a:lnTo>
                  <a:pt x="6190" y="1765"/>
                </a:lnTo>
                <a:lnTo>
                  <a:pt x="6194" y="1774"/>
                </a:lnTo>
                <a:lnTo>
                  <a:pt x="6199" y="1783"/>
                </a:lnTo>
                <a:lnTo>
                  <a:pt x="6204" y="1793"/>
                </a:lnTo>
                <a:lnTo>
                  <a:pt x="6208" y="1802"/>
                </a:lnTo>
                <a:lnTo>
                  <a:pt x="6213" y="1811"/>
                </a:lnTo>
                <a:lnTo>
                  <a:pt x="6213" y="1811"/>
                </a:lnTo>
                <a:moveTo>
                  <a:pt x="6247" y="1883"/>
                </a:moveTo>
                <a:lnTo>
                  <a:pt x="6247" y="1883"/>
                </a:lnTo>
                <a:lnTo>
                  <a:pt x="6247" y="1884"/>
                </a:lnTo>
                <a:lnTo>
                  <a:pt x="6252" y="1893"/>
                </a:lnTo>
                <a:lnTo>
                  <a:pt x="6256" y="1903"/>
                </a:lnTo>
                <a:lnTo>
                  <a:pt x="6260" y="1912"/>
                </a:lnTo>
                <a:lnTo>
                  <a:pt x="6264" y="1921"/>
                </a:lnTo>
                <a:lnTo>
                  <a:pt x="6268" y="1930"/>
                </a:lnTo>
                <a:lnTo>
                  <a:pt x="6272" y="1940"/>
                </a:lnTo>
                <a:lnTo>
                  <a:pt x="6276" y="1949"/>
                </a:lnTo>
                <a:lnTo>
                  <a:pt x="6280" y="1958"/>
                </a:lnTo>
                <a:lnTo>
                  <a:pt x="6284" y="1968"/>
                </a:lnTo>
                <a:lnTo>
                  <a:pt x="6288" y="1977"/>
                </a:lnTo>
                <a:lnTo>
                  <a:pt x="6290" y="1981"/>
                </a:lnTo>
                <a:moveTo>
                  <a:pt x="6320" y="2055"/>
                </a:moveTo>
                <a:lnTo>
                  <a:pt x="6320" y="2055"/>
                </a:lnTo>
                <a:lnTo>
                  <a:pt x="6323" y="2062"/>
                </a:lnTo>
                <a:lnTo>
                  <a:pt x="6326" y="2071"/>
                </a:lnTo>
                <a:lnTo>
                  <a:pt x="6330" y="2081"/>
                </a:lnTo>
                <a:lnTo>
                  <a:pt x="6334" y="2090"/>
                </a:lnTo>
                <a:lnTo>
                  <a:pt x="6337" y="2100"/>
                </a:lnTo>
                <a:lnTo>
                  <a:pt x="6341" y="2109"/>
                </a:lnTo>
                <a:lnTo>
                  <a:pt x="6344" y="2119"/>
                </a:lnTo>
                <a:lnTo>
                  <a:pt x="6348" y="2128"/>
                </a:lnTo>
                <a:lnTo>
                  <a:pt x="6351" y="2138"/>
                </a:lnTo>
                <a:lnTo>
                  <a:pt x="6355" y="2147"/>
                </a:lnTo>
                <a:lnTo>
                  <a:pt x="6358" y="2155"/>
                </a:lnTo>
                <a:moveTo>
                  <a:pt x="6383" y="2230"/>
                </a:moveTo>
                <a:lnTo>
                  <a:pt x="6383" y="2230"/>
                </a:lnTo>
                <a:lnTo>
                  <a:pt x="6385" y="2234"/>
                </a:lnTo>
                <a:lnTo>
                  <a:pt x="6388" y="2244"/>
                </a:lnTo>
                <a:lnTo>
                  <a:pt x="6391" y="2253"/>
                </a:lnTo>
                <a:lnTo>
                  <a:pt x="6394" y="2263"/>
                </a:lnTo>
                <a:lnTo>
                  <a:pt x="6397" y="2273"/>
                </a:lnTo>
                <a:lnTo>
                  <a:pt x="6400" y="2283"/>
                </a:lnTo>
                <a:lnTo>
                  <a:pt x="6403" y="2292"/>
                </a:lnTo>
                <a:lnTo>
                  <a:pt x="6406" y="2302"/>
                </a:lnTo>
                <a:lnTo>
                  <a:pt x="6409" y="2312"/>
                </a:lnTo>
                <a:lnTo>
                  <a:pt x="6412" y="2322"/>
                </a:lnTo>
                <a:lnTo>
                  <a:pt x="6415" y="2331"/>
                </a:lnTo>
                <a:lnTo>
                  <a:pt x="6415" y="2332"/>
                </a:lnTo>
                <a:moveTo>
                  <a:pt x="6437" y="2409"/>
                </a:moveTo>
                <a:lnTo>
                  <a:pt x="6437" y="2409"/>
                </a:lnTo>
                <a:lnTo>
                  <a:pt x="6437" y="2410"/>
                </a:lnTo>
                <a:lnTo>
                  <a:pt x="6440" y="2420"/>
                </a:lnTo>
                <a:lnTo>
                  <a:pt x="6442" y="2430"/>
                </a:lnTo>
                <a:lnTo>
                  <a:pt x="6445" y="2439"/>
                </a:lnTo>
                <a:lnTo>
                  <a:pt x="6447" y="2449"/>
                </a:lnTo>
                <a:lnTo>
                  <a:pt x="6450" y="2459"/>
                </a:lnTo>
                <a:lnTo>
                  <a:pt x="6453" y="2469"/>
                </a:lnTo>
                <a:lnTo>
                  <a:pt x="6455" y="2479"/>
                </a:lnTo>
                <a:lnTo>
                  <a:pt x="6457" y="2489"/>
                </a:lnTo>
                <a:lnTo>
                  <a:pt x="6460" y="2499"/>
                </a:lnTo>
                <a:lnTo>
                  <a:pt x="6462" y="2509"/>
                </a:lnTo>
                <a:lnTo>
                  <a:pt x="6463" y="2513"/>
                </a:lnTo>
                <a:moveTo>
                  <a:pt x="6480" y="2591"/>
                </a:moveTo>
                <a:lnTo>
                  <a:pt x="6480" y="2591"/>
                </a:lnTo>
                <a:lnTo>
                  <a:pt x="6482" y="2599"/>
                </a:lnTo>
                <a:lnTo>
                  <a:pt x="6484" y="2609"/>
                </a:lnTo>
                <a:lnTo>
                  <a:pt x="6486" y="2619"/>
                </a:lnTo>
                <a:lnTo>
                  <a:pt x="6488" y="2629"/>
                </a:lnTo>
                <a:lnTo>
                  <a:pt x="6490" y="2639"/>
                </a:lnTo>
                <a:lnTo>
                  <a:pt x="6492" y="2649"/>
                </a:lnTo>
                <a:lnTo>
                  <a:pt x="6494" y="2659"/>
                </a:lnTo>
                <a:lnTo>
                  <a:pt x="6496" y="2669"/>
                </a:lnTo>
                <a:lnTo>
                  <a:pt x="6498" y="2679"/>
                </a:lnTo>
                <a:lnTo>
                  <a:pt x="6500" y="2689"/>
                </a:lnTo>
                <a:lnTo>
                  <a:pt x="6501" y="2696"/>
                </a:lnTo>
                <a:moveTo>
                  <a:pt x="6514" y="2774"/>
                </a:moveTo>
                <a:lnTo>
                  <a:pt x="6514" y="2774"/>
                </a:lnTo>
                <a:lnTo>
                  <a:pt x="6515" y="2780"/>
                </a:lnTo>
                <a:lnTo>
                  <a:pt x="6516" y="2791"/>
                </a:lnTo>
                <a:lnTo>
                  <a:pt x="6518" y="2801"/>
                </a:lnTo>
                <a:lnTo>
                  <a:pt x="6519" y="2811"/>
                </a:lnTo>
                <a:lnTo>
                  <a:pt x="6520" y="2821"/>
                </a:lnTo>
                <a:lnTo>
                  <a:pt x="6522" y="2831"/>
                </a:lnTo>
                <a:lnTo>
                  <a:pt x="6523" y="2841"/>
                </a:lnTo>
                <a:lnTo>
                  <a:pt x="6525" y="2852"/>
                </a:lnTo>
                <a:lnTo>
                  <a:pt x="6526" y="2862"/>
                </a:lnTo>
                <a:lnTo>
                  <a:pt x="6527" y="2872"/>
                </a:lnTo>
                <a:lnTo>
                  <a:pt x="6528" y="2880"/>
                </a:lnTo>
                <a:moveTo>
                  <a:pt x="6537" y="2960"/>
                </a:moveTo>
                <a:lnTo>
                  <a:pt x="6537" y="2960"/>
                </a:lnTo>
                <a:lnTo>
                  <a:pt x="6537" y="2964"/>
                </a:lnTo>
                <a:lnTo>
                  <a:pt x="6538" y="2975"/>
                </a:lnTo>
                <a:lnTo>
                  <a:pt x="6539" y="2985"/>
                </a:lnTo>
                <a:lnTo>
                  <a:pt x="6540" y="2995"/>
                </a:lnTo>
                <a:lnTo>
                  <a:pt x="6541" y="3005"/>
                </a:lnTo>
                <a:lnTo>
                  <a:pt x="6542" y="3016"/>
                </a:lnTo>
                <a:lnTo>
                  <a:pt x="6542" y="3026"/>
                </a:lnTo>
                <a:lnTo>
                  <a:pt x="6543" y="3036"/>
                </a:lnTo>
                <a:lnTo>
                  <a:pt x="6544" y="3047"/>
                </a:lnTo>
                <a:lnTo>
                  <a:pt x="6545" y="3057"/>
                </a:lnTo>
                <a:lnTo>
                  <a:pt x="6545" y="3066"/>
                </a:lnTo>
                <a:moveTo>
                  <a:pt x="6549" y="3146"/>
                </a:moveTo>
                <a:lnTo>
                  <a:pt x="6549" y="3146"/>
                </a:lnTo>
                <a:lnTo>
                  <a:pt x="6549" y="3150"/>
                </a:lnTo>
                <a:lnTo>
                  <a:pt x="6550" y="3160"/>
                </a:lnTo>
                <a:lnTo>
                  <a:pt x="6550" y="3171"/>
                </a:lnTo>
                <a:lnTo>
                  <a:pt x="6551" y="3181"/>
                </a:lnTo>
                <a:lnTo>
                  <a:pt x="6551" y="3191"/>
                </a:lnTo>
                <a:lnTo>
                  <a:pt x="6551" y="3202"/>
                </a:lnTo>
                <a:lnTo>
                  <a:pt x="6551" y="3212"/>
                </a:lnTo>
                <a:lnTo>
                  <a:pt x="6551" y="3223"/>
                </a:lnTo>
                <a:lnTo>
                  <a:pt x="6552" y="3233"/>
                </a:lnTo>
                <a:lnTo>
                  <a:pt x="6552" y="3243"/>
                </a:lnTo>
                <a:lnTo>
                  <a:pt x="6552" y="3253"/>
                </a:lnTo>
                <a:moveTo>
                  <a:pt x="6552" y="3333"/>
                </a:moveTo>
                <a:lnTo>
                  <a:pt x="6552" y="3333"/>
                </a:lnTo>
                <a:lnTo>
                  <a:pt x="6551" y="3337"/>
                </a:lnTo>
                <a:lnTo>
                  <a:pt x="6551" y="3347"/>
                </a:lnTo>
                <a:lnTo>
                  <a:pt x="6551" y="3358"/>
                </a:lnTo>
                <a:lnTo>
                  <a:pt x="6551" y="3368"/>
                </a:lnTo>
                <a:lnTo>
                  <a:pt x="6551" y="3379"/>
                </a:lnTo>
                <a:lnTo>
                  <a:pt x="6550" y="3389"/>
                </a:lnTo>
                <a:lnTo>
                  <a:pt x="6550" y="3400"/>
                </a:lnTo>
                <a:lnTo>
                  <a:pt x="6549" y="3410"/>
                </a:lnTo>
                <a:lnTo>
                  <a:pt x="6549" y="3421"/>
                </a:lnTo>
                <a:lnTo>
                  <a:pt x="6549" y="3431"/>
                </a:lnTo>
                <a:lnTo>
                  <a:pt x="6548" y="3439"/>
                </a:lnTo>
                <a:moveTo>
                  <a:pt x="6543" y="3519"/>
                </a:moveTo>
                <a:lnTo>
                  <a:pt x="6543" y="3519"/>
                </a:lnTo>
                <a:lnTo>
                  <a:pt x="6543" y="3525"/>
                </a:lnTo>
                <a:lnTo>
                  <a:pt x="6542" y="3536"/>
                </a:lnTo>
                <a:lnTo>
                  <a:pt x="6541" y="3546"/>
                </a:lnTo>
                <a:lnTo>
                  <a:pt x="6541" y="3556"/>
                </a:lnTo>
                <a:lnTo>
                  <a:pt x="6540" y="3567"/>
                </a:lnTo>
                <a:lnTo>
                  <a:pt x="6539" y="3577"/>
                </a:lnTo>
                <a:lnTo>
                  <a:pt x="6538" y="3588"/>
                </a:lnTo>
                <a:lnTo>
                  <a:pt x="6537" y="3598"/>
                </a:lnTo>
                <a:lnTo>
                  <a:pt x="6536" y="3609"/>
                </a:lnTo>
                <a:lnTo>
                  <a:pt x="6535" y="3619"/>
                </a:lnTo>
                <a:lnTo>
                  <a:pt x="6534" y="3625"/>
                </a:lnTo>
                <a:moveTo>
                  <a:pt x="6525" y="3705"/>
                </a:moveTo>
                <a:lnTo>
                  <a:pt x="6525" y="3705"/>
                </a:lnTo>
                <a:lnTo>
                  <a:pt x="6524" y="3714"/>
                </a:lnTo>
                <a:lnTo>
                  <a:pt x="6522" y="3724"/>
                </a:lnTo>
                <a:lnTo>
                  <a:pt x="6521" y="3735"/>
                </a:lnTo>
                <a:lnTo>
                  <a:pt x="6520" y="3745"/>
                </a:lnTo>
                <a:lnTo>
                  <a:pt x="6518" y="3756"/>
                </a:lnTo>
                <a:lnTo>
                  <a:pt x="6517" y="3766"/>
                </a:lnTo>
                <a:lnTo>
                  <a:pt x="6515" y="3777"/>
                </a:lnTo>
                <a:lnTo>
                  <a:pt x="6513" y="3787"/>
                </a:lnTo>
                <a:lnTo>
                  <a:pt x="6512" y="3798"/>
                </a:lnTo>
                <a:lnTo>
                  <a:pt x="6510" y="3808"/>
                </a:lnTo>
                <a:lnTo>
                  <a:pt x="6510" y="3810"/>
                </a:lnTo>
                <a:moveTo>
                  <a:pt x="6496" y="3889"/>
                </a:moveTo>
                <a:lnTo>
                  <a:pt x="6496" y="3889"/>
                </a:lnTo>
                <a:lnTo>
                  <a:pt x="6496" y="3892"/>
                </a:lnTo>
                <a:lnTo>
                  <a:pt x="6494" y="3902"/>
                </a:lnTo>
                <a:lnTo>
                  <a:pt x="6492" y="3913"/>
                </a:lnTo>
                <a:lnTo>
                  <a:pt x="6490" y="3923"/>
                </a:lnTo>
                <a:lnTo>
                  <a:pt x="6488" y="3934"/>
                </a:lnTo>
                <a:lnTo>
                  <a:pt x="6486" y="3944"/>
                </a:lnTo>
                <a:lnTo>
                  <a:pt x="6484" y="3955"/>
                </a:lnTo>
                <a:lnTo>
                  <a:pt x="6481" y="3965"/>
                </a:lnTo>
                <a:lnTo>
                  <a:pt x="6479" y="3976"/>
                </a:lnTo>
                <a:lnTo>
                  <a:pt x="6477" y="3986"/>
                </a:lnTo>
                <a:lnTo>
                  <a:pt x="6475" y="3994"/>
                </a:lnTo>
                <a:moveTo>
                  <a:pt x="6457" y="4072"/>
                </a:moveTo>
                <a:lnTo>
                  <a:pt x="6457" y="4072"/>
                </a:lnTo>
                <a:lnTo>
                  <a:pt x="6455" y="4080"/>
                </a:lnTo>
                <a:lnTo>
                  <a:pt x="6453" y="4091"/>
                </a:lnTo>
                <a:lnTo>
                  <a:pt x="6450" y="4101"/>
                </a:lnTo>
                <a:lnTo>
                  <a:pt x="6448" y="4112"/>
                </a:lnTo>
                <a:lnTo>
                  <a:pt x="6445" y="4122"/>
                </a:lnTo>
                <a:lnTo>
                  <a:pt x="6442" y="4133"/>
                </a:lnTo>
                <a:lnTo>
                  <a:pt x="6439" y="4143"/>
                </a:lnTo>
                <a:lnTo>
                  <a:pt x="6437" y="4154"/>
                </a:lnTo>
                <a:lnTo>
                  <a:pt x="6434" y="4164"/>
                </a:lnTo>
                <a:lnTo>
                  <a:pt x="6431" y="4175"/>
                </a:lnTo>
                <a:lnTo>
                  <a:pt x="6431" y="4175"/>
                </a:lnTo>
                <a:moveTo>
                  <a:pt x="6409" y="4252"/>
                </a:moveTo>
                <a:lnTo>
                  <a:pt x="6409" y="4252"/>
                </a:lnTo>
                <a:lnTo>
                  <a:pt x="6407" y="4258"/>
                </a:lnTo>
                <a:lnTo>
                  <a:pt x="6404" y="4268"/>
                </a:lnTo>
                <a:lnTo>
                  <a:pt x="6401" y="4279"/>
                </a:lnTo>
                <a:lnTo>
                  <a:pt x="6397" y="4289"/>
                </a:lnTo>
                <a:lnTo>
                  <a:pt x="6394" y="4300"/>
                </a:lnTo>
                <a:lnTo>
                  <a:pt x="6391" y="4310"/>
                </a:lnTo>
                <a:lnTo>
                  <a:pt x="6387" y="4320"/>
                </a:lnTo>
                <a:lnTo>
                  <a:pt x="6384" y="4331"/>
                </a:lnTo>
                <a:lnTo>
                  <a:pt x="6381" y="4341"/>
                </a:lnTo>
                <a:lnTo>
                  <a:pt x="6377" y="4351"/>
                </a:lnTo>
                <a:lnTo>
                  <a:pt x="6376" y="4354"/>
                </a:lnTo>
                <a:moveTo>
                  <a:pt x="6350" y="4429"/>
                </a:moveTo>
                <a:lnTo>
                  <a:pt x="6350" y="4429"/>
                </a:lnTo>
                <a:lnTo>
                  <a:pt x="6348" y="4434"/>
                </a:lnTo>
                <a:lnTo>
                  <a:pt x="6345" y="4445"/>
                </a:lnTo>
                <a:lnTo>
                  <a:pt x="6341" y="4455"/>
                </a:lnTo>
                <a:lnTo>
                  <a:pt x="6337" y="4465"/>
                </a:lnTo>
                <a:lnTo>
                  <a:pt x="6333" y="4476"/>
                </a:lnTo>
                <a:lnTo>
                  <a:pt x="6329" y="4486"/>
                </a:lnTo>
                <a:lnTo>
                  <a:pt x="6325" y="4496"/>
                </a:lnTo>
                <a:lnTo>
                  <a:pt x="6321" y="4507"/>
                </a:lnTo>
                <a:lnTo>
                  <a:pt x="6317" y="4517"/>
                </a:lnTo>
                <a:lnTo>
                  <a:pt x="6313" y="4527"/>
                </a:lnTo>
                <a:lnTo>
                  <a:pt x="6313" y="4529"/>
                </a:lnTo>
                <a:moveTo>
                  <a:pt x="6282" y="4603"/>
                </a:moveTo>
                <a:lnTo>
                  <a:pt x="6282" y="4603"/>
                </a:lnTo>
                <a:lnTo>
                  <a:pt x="6280" y="4609"/>
                </a:lnTo>
                <a:lnTo>
                  <a:pt x="6275" y="4619"/>
                </a:lnTo>
                <a:lnTo>
                  <a:pt x="6271" y="4629"/>
                </a:lnTo>
                <a:lnTo>
                  <a:pt x="6267" y="4639"/>
                </a:lnTo>
                <a:lnTo>
                  <a:pt x="6262" y="4649"/>
                </a:lnTo>
                <a:lnTo>
                  <a:pt x="6258" y="4660"/>
                </a:lnTo>
                <a:lnTo>
                  <a:pt x="6253" y="4670"/>
                </a:lnTo>
                <a:lnTo>
                  <a:pt x="6249" y="4680"/>
                </a:lnTo>
                <a:lnTo>
                  <a:pt x="6244" y="4690"/>
                </a:lnTo>
                <a:lnTo>
                  <a:pt x="6240" y="4699"/>
                </a:lnTo>
                <a:lnTo>
                  <a:pt x="6239" y="4701"/>
                </a:lnTo>
                <a:moveTo>
                  <a:pt x="6205" y="4773"/>
                </a:moveTo>
                <a:lnTo>
                  <a:pt x="6205" y="4773"/>
                </a:lnTo>
                <a:lnTo>
                  <a:pt x="6202" y="4778"/>
                </a:lnTo>
                <a:lnTo>
                  <a:pt x="6197" y="4788"/>
                </a:lnTo>
                <a:lnTo>
                  <a:pt x="6193" y="4798"/>
                </a:lnTo>
                <a:lnTo>
                  <a:pt x="6188" y="4808"/>
                </a:lnTo>
                <a:lnTo>
                  <a:pt x="6183" y="4817"/>
                </a:lnTo>
                <a:lnTo>
                  <a:pt x="6178" y="4827"/>
                </a:lnTo>
                <a:lnTo>
                  <a:pt x="6173" y="4837"/>
                </a:lnTo>
                <a:lnTo>
                  <a:pt x="6168" y="4846"/>
                </a:lnTo>
                <a:lnTo>
                  <a:pt x="6163" y="4856"/>
                </a:lnTo>
                <a:lnTo>
                  <a:pt x="6158" y="4865"/>
                </a:lnTo>
                <a:lnTo>
                  <a:pt x="6157" y="4868"/>
                </a:lnTo>
                <a:moveTo>
                  <a:pt x="6119" y="4938"/>
                </a:moveTo>
                <a:lnTo>
                  <a:pt x="6119" y="4938"/>
                </a:lnTo>
                <a:lnTo>
                  <a:pt x="6117" y="4941"/>
                </a:lnTo>
                <a:lnTo>
                  <a:pt x="6112" y="4951"/>
                </a:lnTo>
                <a:lnTo>
                  <a:pt x="6106" y="4960"/>
                </a:lnTo>
                <a:lnTo>
                  <a:pt x="6101" y="4970"/>
                </a:lnTo>
                <a:lnTo>
                  <a:pt x="6096" y="4979"/>
                </a:lnTo>
                <a:lnTo>
                  <a:pt x="6090" y="4988"/>
                </a:lnTo>
                <a:lnTo>
                  <a:pt x="6085" y="4997"/>
                </a:lnTo>
                <a:lnTo>
                  <a:pt x="6079" y="5007"/>
                </a:lnTo>
                <a:lnTo>
                  <a:pt x="6074" y="5016"/>
                </a:lnTo>
                <a:lnTo>
                  <a:pt x="6069" y="5025"/>
                </a:lnTo>
                <a:lnTo>
                  <a:pt x="6065" y="5031"/>
                </a:lnTo>
                <a:moveTo>
                  <a:pt x="6023" y="5099"/>
                </a:moveTo>
                <a:lnTo>
                  <a:pt x="6023" y="5099"/>
                </a:lnTo>
                <a:lnTo>
                  <a:pt x="6018" y="5107"/>
                </a:lnTo>
                <a:lnTo>
                  <a:pt x="6012" y="5116"/>
                </a:lnTo>
                <a:lnTo>
                  <a:pt x="6007" y="5125"/>
                </a:lnTo>
                <a:lnTo>
                  <a:pt x="6001" y="5134"/>
                </a:lnTo>
                <a:lnTo>
                  <a:pt x="5995" y="5143"/>
                </a:lnTo>
                <a:lnTo>
                  <a:pt x="5989" y="5152"/>
                </a:lnTo>
                <a:lnTo>
                  <a:pt x="5983" y="5161"/>
                </a:lnTo>
                <a:lnTo>
                  <a:pt x="5977" y="5170"/>
                </a:lnTo>
                <a:lnTo>
                  <a:pt x="5971" y="5178"/>
                </a:lnTo>
                <a:lnTo>
                  <a:pt x="5966" y="5187"/>
                </a:lnTo>
                <a:lnTo>
                  <a:pt x="5965" y="5188"/>
                </a:lnTo>
                <a:moveTo>
                  <a:pt x="5919" y="5254"/>
                </a:moveTo>
                <a:lnTo>
                  <a:pt x="5919" y="5254"/>
                </a:lnTo>
                <a:lnTo>
                  <a:pt x="5917" y="5257"/>
                </a:lnTo>
                <a:lnTo>
                  <a:pt x="5911" y="5265"/>
                </a:lnTo>
                <a:lnTo>
                  <a:pt x="5905" y="5274"/>
                </a:lnTo>
                <a:lnTo>
                  <a:pt x="5899" y="5283"/>
                </a:lnTo>
                <a:lnTo>
                  <a:pt x="5892" y="5291"/>
                </a:lnTo>
                <a:lnTo>
                  <a:pt x="5886" y="5300"/>
                </a:lnTo>
                <a:lnTo>
                  <a:pt x="5880" y="5308"/>
                </a:lnTo>
                <a:lnTo>
                  <a:pt x="5874" y="5317"/>
                </a:lnTo>
                <a:lnTo>
                  <a:pt x="5867" y="5325"/>
                </a:lnTo>
                <a:lnTo>
                  <a:pt x="5861" y="5333"/>
                </a:lnTo>
                <a:lnTo>
                  <a:pt x="5856" y="5340"/>
                </a:lnTo>
                <a:moveTo>
                  <a:pt x="5807" y="5403"/>
                </a:moveTo>
                <a:lnTo>
                  <a:pt x="5807" y="5403"/>
                </a:lnTo>
                <a:lnTo>
                  <a:pt x="5803" y="5408"/>
                </a:lnTo>
                <a:lnTo>
                  <a:pt x="5796" y="5416"/>
                </a:lnTo>
                <a:lnTo>
                  <a:pt x="5790" y="5424"/>
                </a:lnTo>
                <a:lnTo>
                  <a:pt x="5783" y="5432"/>
                </a:lnTo>
                <a:lnTo>
                  <a:pt x="5776" y="5441"/>
                </a:lnTo>
                <a:lnTo>
                  <a:pt x="5770" y="5449"/>
                </a:lnTo>
                <a:lnTo>
                  <a:pt x="5763" y="5457"/>
                </a:lnTo>
                <a:lnTo>
                  <a:pt x="5756" y="5465"/>
                </a:lnTo>
                <a:lnTo>
                  <a:pt x="5749" y="5473"/>
                </a:lnTo>
                <a:lnTo>
                  <a:pt x="5743" y="5481"/>
                </a:lnTo>
                <a:lnTo>
                  <a:pt x="5739" y="5485"/>
                </a:lnTo>
                <a:moveTo>
                  <a:pt x="5686" y="5545"/>
                </a:moveTo>
                <a:lnTo>
                  <a:pt x="5686" y="5545"/>
                </a:lnTo>
                <a:lnTo>
                  <a:pt x="5681" y="5552"/>
                </a:lnTo>
                <a:lnTo>
                  <a:pt x="5674" y="5559"/>
                </a:lnTo>
                <a:lnTo>
                  <a:pt x="5667" y="5567"/>
                </a:lnTo>
                <a:lnTo>
                  <a:pt x="5660" y="5575"/>
                </a:lnTo>
                <a:lnTo>
                  <a:pt x="5653" y="5582"/>
                </a:lnTo>
                <a:lnTo>
                  <a:pt x="5646" y="5590"/>
                </a:lnTo>
                <a:lnTo>
                  <a:pt x="5639" y="5598"/>
                </a:lnTo>
                <a:lnTo>
                  <a:pt x="5631" y="5605"/>
                </a:lnTo>
                <a:lnTo>
                  <a:pt x="5624" y="5613"/>
                </a:lnTo>
                <a:lnTo>
                  <a:pt x="5617" y="5620"/>
                </a:lnTo>
                <a:lnTo>
                  <a:pt x="5614" y="5624"/>
                </a:lnTo>
                <a:moveTo>
                  <a:pt x="5558" y="5681"/>
                </a:moveTo>
                <a:lnTo>
                  <a:pt x="5558" y="5681"/>
                </a:lnTo>
                <a:lnTo>
                  <a:pt x="5552" y="5687"/>
                </a:lnTo>
                <a:lnTo>
                  <a:pt x="5544" y="5694"/>
                </a:lnTo>
                <a:lnTo>
                  <a:pt x="5537" y="5702"/>
                </a:lnTo>
                <a:lnTo>
                  <a:pt x="5530" y="5709"/>
                </a:lnTo>
                <a:lnTo>
                  <a:pt x="5522" y="5716"/>
                </a:lnTo>
                <a:lnTo>
                  <a:pt x="5515" y="5723"/>
                </a:lnTo>
                <a:lnTo>
                  <a:pt x="5507" y="5731"/>
                </a:lnTo>
                <a:lnTo>
                  <a:pt x="5500" y="5738"/>
                </a:lnTo>
                <a:lnTo>
                  <a:pt x="5492" y="5745"/>
                </a:lnTo>
                <a:lnTo>
                  <a:pt x="5485" y="5752"/>
                </a:lnTo>
                <a:lnTo>
                  <a:pt x="5482" y="5755"/>
                </a:lnTo>
                <a:moveTo>
                  <a:pt x="5423" y="5809"/>
                </a:moveTo>
                <a:lnTo>
                  <a:pt x="5423" y="5809"/>
                </a:lnTo>
                <a:lnTo>
                  <a:pt x="5416" y="5815"/>
                </a:lnTo>
                <a:lnTo>
                  <a:pt x="5409" y="5822"/>
                </a:lnTo>
                <a:lnTo>
                  <a:pt x="5401" y="5828"/>
                </a:lnTo>
                <a:lnTo>
                  <a:pt x="5393" y="5835"/>
                </a:lnTo>
                <a:lnTo>
                  <a:pt x="5385" y="5842"/>
                </a:lnTo>
                <a:lnTo>
                  <a:pt x="5378" y="5849"/>
                </a:lnTo>
                <a:lnTo>
                  <a:pt x="5370" y="5855"/>
                </a:lnTo>
                <a:lnTo>
                  <a:pt x="5362" y="5862"/>
                </a:lnTo>
                <a:lnTo>
                  <a:pt x="5354" y="5869"/>
                </a:lnTo>
                <a:lnTo>
                  <a:pt x="5346" y="5875"/>
                </a:lnTo>
                <a:lnTo>
                  <a:pt x="5342" y="5879"/>
                </a:lnTo>
                <a:moveTo>
                  <a:pt x="5280" y="5930"/>
                </a:moveTo>
                <a:lnTo>
                  <a:pt x="5280" y="5930"/>
                </a:lnTo>
                <a:lnTo>
                  <a:pt x="5275" y="5934"/>
                </a:lnTo>
                <a:lnTo>
                  <a:pt x="5266" y="5940"/>
                </a:lnTo>
                <a:lnTo>
                  <a:pt x="5258" y="5947"/>
                </a:lnTo>
                <a:lnTo>
                  <a:pt x="5250" y="5953"/>
                </a:lnTo>
                <a:lnTo>
                  <a:pt x="5242" y="5959"/>
                </a:lnTo>
                <a:lnTo>
                  <a:pt x="5234" y="5966"/>
                </a:lnTo>
                <a:lnTo>
                  <a:pt x="5226" y="5972"/>
                </a:lnTo>
                <a:lnTo>
                  <a:pt x="5218" y="5978"/>
                </a:lnTo>
                <a:lnTo>
                  <a:pt x="5210" y="5984"/>
                </a:lnTo>
                <a:lnTo>
                  <a:pt x="5201" y="5991"/>
                </a:lnTo>
                <a:lnTo>
                  <a:pt x="5196" y="5995"/>
                </a:lnTo>
                <a:moveTo>
                  <a:pt x="5131" y="6042"/>
                </a:moveTo>
                <a:lnTo>
                  <a:pt x="5131" y="6042"/>
                </a:lnTo>
                <a:lnTo>
                  <a:pt x="5127" y="6045"/>
                </a:lnTo>
                <a:lnTo>
                  <a:pt x="5119" y="6051"/>
                </a:lnTo>
                <a:lnTo>
                  <a:pt x="5110" y="6057"/>
                </a:lnTo>
                <a:lnTo>
                  <a:pt x="5102" y="6063"/>
                </a:lnTo>
                <a:lnTo>
                  <a:pt x="5093" y="6068"/>
                </a:lnTo>
                <a:lnTo>
                  <a:pt x="5085" y="6074"/>
                </a:lnTo>
                <a:lnTo>
                  <a:pt x="5077" y="6080"/>
                </a:lnTo>
                <a:lnTo>
                  <a:pt x="5068" y="6086"/>
                </a:lnTo>
                <a:lnTo>
                  <a:pt x="5060" y="6092"/>
                </a:lnTo>
                <a:lnTo>
                  <a:pt x="5051" y="6097"/>
                </a:lnTo>
                <a:lnTo>
                  <a:pt x="5043" y="6103"/>
                </a:lnTo>
                <a:moveTo>
                  <a:pt x="4976" y="6146"/>
                </a:moveTo>
                <a:lnTo>
                  <a:pt x="4976" y="6146"/>
                </a:lnTo>
                <a:lnTo>
                  <a:pt x="4974" y="6147"/>
                </a:lnTo>
                <a:lnTo>
                  <a:pt x="4965" y="6153"/>
                </a:lnTo>
                <a:lnTo>
                  <a:pt x="4957" y="6158"/>
                </a:lnTo>
                <a:lnTo>
                  <a:pt x="4948" y="6163"/>
                </a:lnTo>
                <a:lnTo>
                  <a:pt x="4939" y="6169"/>
                </a:lnTo>
                <a:lnTo>
                  <a:pt x="4931" y="6174"/>
                </a:lnTo>
                <a:lnTo>
                  <a:pt x="4922" y="6179"/>
                </a:lnTo>
                <a:lnTo>
                  <a:pt x="4913" y="6185"/>
                </a:lnTo>
                <a:lnTo>
                  <a:pt x="4904" y="6190"/>
                </a:lnTo>
                <a:lnTo>
                  <a:pt x="4896" y="6195"/>
                </a:lnTo>
                <a:lnTo>
                  <a:pt x="4887" y="6200"/>
                </a:lnTo>
                <a:lnTo>
                  <a:pt x="4885" y="6201"/>
                </a:lnTo>
                <a:moveTo>
                  <a:pt x="4815" y="6241"/>
                </a:moveTo>
                <a:lnTo>
                  <a:pt x="4815" y="6241"/>
                </a:lnTo>
                <a:lnTo>
                  <a:pt x="4807" y="6246"/>
                </a:lnTo>
                <a:lnTo>
                  <a:pt x="4798" y="6251"/>
                </a:lnTo>
                <a:lnTo>
                  <a:pt x="4789" y="6255"/>
                </a:lnTo>
                <a:lnTo>
                  <a:pt x="4780" y="6260"/>
                </a:lnTo>
                <a:lnTo>
                  <a:pt x="4771" y="6265"/>
                </a:lnTo>
                <a:lnTo>
                  <a:pt x="4762" y="6270"/>
                </a:lnTo>
                <a:lnTo>
                  <a:pt x="4753" y="6275"/>
                </a:lnTo>
                <a:lnTo>
                  <a:pt x="4744" y="6279"/>
                </a:lnTo>
                <a:lnTo>
                  <a:pt x="4735" y="6284"/>
                </a:lnTo>
                <a:lnTo>
                  <a:pt x="4726" y="6289"/>
                </a:lnTo>
                <a:lnTo>
                  <a:pt x="4721" y="6291"/>
                </a:lnTo>
                <a:moveTo>
                  <a:pt x="4650" y="6327"/>
                </a:moveTo>
                <a:lnTo>
                  <a:pt x="4650" y="6327"/>
                </a:lnTo>
                <a:lnTo>
                  <a:pt x="4645" y="6330"/>
                </a:lnTo>
                <a:lnTo>
                  <a:pt x="4635" y="6334"/>
                </a:lnTo>
                <a:lnTo>
                  <a:pt x="4626" y="6338"/>
                </a:lnTo>
                <a:lnTo>
                  <a:pt x="4617" y="6343"/>
                </a:lnTo>
                <a:lnTo>
                  <a:pt x="4608" y="6347"/>
                </a:lnTo>
                <a:lnTo>
                  <a:pt x="4599" y="6351"/>
                </a:lnTo>
                <a:lnTo>
                  <a:pt x="4589" y="6356"/>
                </a:lnTo>
                <a:lnTo>
                  <a:pt x="4580" y="6360"/>
                </a:lnTo>
                <a:lnTo>
                  <a:pt x="4571" y="6364"/>
                </a:lnTo>
                <a:lnTo>
                  <a:pt x="4562" y="6368"/>
                </a:lnTo>
                <a:lnTo>
                  <a:pt x="4553" y="6372"/>
                </a:lnTo>
                <a:moveTo>
                  <a:pt x="4480" y="6404"/>
                </a:moveTo>
                <a:lnTo>
                  <a:pt x="4480" y="6404"/>
                </a:lnTo>
                <a:lnTo>
                  <a:pt x="4478" y="6405"/>
                </a:lnTo>
                <a:lnTo>
                  <a:pt x="4468" y="6408"/>
                </a:lnTo>
                <a:lnTo>
                  <a:pt x="4459" y="6412"/>
                </a:lnTo>
                <a:lnTo>
                  <a:pt x="4450" y="6416"/>
                </a:lnTo>
                <a:lnTo>
                  <a:pt x="4440" y="6420"/>
                </a:lnTo>
                <a:lnTo>
                  <a:pt x="4431" y="6424"/>
                </a:lnTo>
                <a:lnTo>
                  <a:pt x="4421" y="6427"/>
                </a:lnTo>
                <a:lnTo>
                  <a:pt x="4412" y="6431"/>
                </a:lnTo>
                <a:lnTo>
                  <a:pt x="4402" y="6435"/>
                </a:lnTo>
                <a:lnTo>
                  <a:pt x="4393" y="6438"/>
                </a:lnTo>
                <a:lnTo>
                  <a:pt x="4383" y="6442"/>
                </a:lnTo>
                <a:lnTo>
                  <a:pt x="4381" y="6443"/>
                </a:lnTo>
                <a:moveTo>
                  <a:pt x="4305" y="6471"/>
                </a:moveTo>
                <a:lnTo>
                  <a:pt x="4305" y="6471"/>
                </a:lnTo>
                <a:lnTo>
                  <a:pt x="4298" y="6473"/>
                </a:lnTo>
                <a:lnTo>
                  <a:pt x="4288" y="6477"/>
                </a:lnTo>
                <a:lnTo>
                  <a:pt x="4278" y="6480"/>
                </a:lnTo>
                <a:lnTo>
                  <a:pt x="4269" y="6483"/>
                </a:lnTo>
                <a:lnTo>
                  <a:pt x="4259" y="6486"/>
                </a:lnTo>
                <a:lnTo>
                  <a:pt x="4250" y="6490"/>
                </a:lnTo>
                <a:lnTo>
                  <a:pt x="4240" y="6493"/>
                </a:lnTo>
                <a:lnTo>
                  <a:pt x="4230" y="6496"/>
                </a:lnTo>
                <a:lnTo>
                  <a:pt x="4221" y="6499"/>
                </a:lnTo>
                <a:lnTo>
                  <a:pt x="4211" y="6502"/>
                </a:lnTo>
                <a:lnTo>
                  <a:pt x="4204" y="6504"/>
                </a:lnTo>
                <a:moveTo>
                  <a:pt x="4128" y="6528"/>
                </a:moveTo>
                <a:lnTo>
                  <a:pt x="4128" y="6528"/>
                </a:lnTo>
                <a:lnTo>
                  <a:pt x="4124" y="6529"/>
                </a:lnTo>
                <a:lnTo>
                  <a:pt x="4114" y="6531"/>
                </a:lnTo>
                <a:lnTo>
                  <a:pt x="4104" y="6534"/>
                </a:lnTo>
                <a:lnTo>
                  <a:pt x="4094" y="6537"/>
                </a:lnTo>
                <a:lnTo>
                  <a:pt x="4085" y="6540"/>
                </a:lnTo>
                <a:lnTo>
                  <a:pt x="4075" y="6542"/>
                </a:lnTo>
                <a:lnTo>
                  <a:pt x="4065" y="6545"/>
                </a:lnTo>
                <a:lnTo>
                  <a:pt x="4055" y="6548"/>
                </a:lnTo>
                <a:lnTo>
                  <a:pt x="4045" y="6550"/>
                </a:lnTo>
                <a:lnTo>
                  <a:pt x="4036" y="6553"/>
                </a:lnTo>
                <a:lnTo>
                  <a:pt x="4026" y="6555"/>
                </a:lnTo>
                <a:lnTo>
                  <a:pt x="4025" y="6556"/>
                </a:lnTo>
                <a:moveTo>
                  <a:pt x="3947" y="6574"/>
                </a:moveTo>
                <a:lnTo>
                  <a:pt x="3947" y="6574"/>
                </a:lnTo>
                <a:lnTo>
                  <a:pt x="3947" y="6574"/>
                </a:lnTo>
                <a:lnTo>
                  <a:pt x="3937" y="6577"/>
                </a:lnTo>
                <a:lnTo>
                  <a:pt x="3927" y="6579"/>
                </a:lnTo>
                <a:lnTo>
                  <a:pt x="3917" y="6581"/>
                </a:lnTo>
                <a:lnTo>
                  <a:pt x="3907" y="6583"/>
                </a:lnTo>
                <a:lnTo>
                  <a:pt x="3897" y="6585"/>
                </a:lnTo>
                <a:lnTo>
                  <a:pt x="3887" y="6587"/>
                </a:lnTo>
                <a:lnTo>
                  <a:pt x="3877" y="6589"/>
                </a:lnTo>
                <a:lnTo>
                  <a:pt x="3867" y="6591"/>
                </a:lnTo>
                <a:lnTo>
                  <a:pt x="3857" y="6593"/>
                </a:lnTo>
                <a:lnTo>
                  <a:pt x="3847" y="6595"/>
                </a:lnTo>
                <a:lnTo>
                  <a:pt x="3843" y="6596"/>
                </a:lnTo>
                <a:moveTo>
                  <a:pt x="3764" y="6611"/>
                </a:moveTo>
                <a:lnTo>
                  <a:pt x="3764" y="6611"/>
                </a:lnTo>
                <a:lnTo>
                  <a:pt x="3757" y="6612"/>
                </a:lnTo>
                <a:lnTo>
                  <a:pt x="3747" y="6613"/>
                </a:lnTo>
                <a:lnTo>
                  <a:pt x="3737" y="6615"/>
                </a:lnTo>
                <a:lnTo>
                  <a:pt x="3727" y="6617"/>
                </a:lnTo>
                <a:lnTo>
                  <a:pt x="3717" y="6618"/>
                </a:lnTo>
                <a:lnTo>
                  <a:pt x="3707" y="6620"/>
                </a:lnTo>
                <a:lnTo>
                  <a:pt x="3697" y="6621"/>
                </a:lnTo>
                <a:lnTo>
                  <a:pt x="3687" y="6623"/>
                </a:lnTo>
                <a:lnTo>
                  <a:pt x="3677" y="6624"/>
                </a:lnTo>
                <a:lnTo>
                  <a:pt x="3667" y="6626"/>
                </a:lnTo>
                <a:lnTo>
                  <a:pt x="3658" y="6627"/>
                </a:lnTo>
                <a:moveTo>
                  <a:pt x="3579" y="6636"/>
                </a:moveTo>
                <a:lnTo>
                  <a:pt x="3579" y="6636"/>
                </a:lnTo>
                <a:lnTo>
                  <a:pt x="3576" y="6637"/>
                </a:lnTo>
                <a:lnTo>
                  <a:pt x="3566" y="6638"/>
                </a:lnTo>
                <a:lnTo>
                  <a:pt x="3556" y="6639"/>
                </a:lnTo>
                <a:lnTo>
                  <a:pt x="3546" y="6640"/>
                </a:lnTo>
                <a:lnTo>
                  <a:pt x="3535" y="6641"/>
                </a:lnTo>
                <a:lnTo>
                  <a:pt x="3525" y="6642"/>
                </a:lnTo>
                <a:lnTo>
                  <a:pt x="3515" y="6643"/>
                </a:lnTo>
                <a:lnTo>
                  <a:pt x="3505" y="6644"/>
                </a:lnTo>
                <a:lnTo>
                  <a:pt x="3495" y="6645"/>
                </a:lnTo>
                <a:lnTo>
                  <a:pt x="3485" y="6645"/>
                </a:lnTo>
                <a:lnTo>
                  <a:pt x="3474" y="6646"/>
                </a:lnTo>
                <a:lnTo>
                  <a:pt x="3473" y="6646"/>
                </a:lnTo>
                <a:moveTo>
                  <a:pt x="3393" y="6651"/>
                </a:moveTo>
                <a:lnTo>
                  <a:pt x="3393" y="6651"/>
                </a:lnTo>
                <a:lnTo>
                  <a:pt x="3393" y="6651"/>
                </a:lnTo>
                <a:lnTo>
                  <a:pt x="3383" y="6652"/>
                </a:lnTo>
                <a:lnTo>
                  <a:pt x="3372" y="6652"/>
                </a:lnTo>
                <a:lnTo>
                  <a:pt x="3362" y="6653"/>
                </a:lnTo>
                <a:lnTo>
                  <a:pt x="3352" y="6653"/>
                </a:lnTo>
                <a:lnTo>
                  <a:pt x="3342" y="6654"/>
                </a:lnTo>
                <a:lnTo>
                  <a:pt x="3332" y="6654"/>
                </a:lnTo>
                <a:lnTo>
                  <a:pt x="3321" y="6654"/>
                </a:lnTo>
                <a:lnTo>
                  <a:pt x="3311" y="6655"/>
                </a:lnTo>
                <a:lnTo>
                  <a:pt x="3301" y="6655"/>
                </a:lnTo>
                <a:lnTo>
                  <a:pt x="3291" y="6655"/>
                </a:lnTo>
                <a:lnTo>
                  <a:pt x="3286" y="6655"/>
                </a:lnTo>
                <a:moveTo>
                  <a:pt x="3206" y="6656"/>
                </a:moveTo>
                <a:lnTo>
                  <a:pt x="3206" y="6656"/>
                </a:lnTo>
                <a:lnTo>
                  <a:pt x="3198" y="6656"/>
                </a:lnTo>
                <a:lnTo>
                  <a:pt x="3188" y="6656"/>
                </a:lnTo>
                <a:lnTo>
                  <a:pt x="3178" y="6655"/>
                </a:lnTo>
                <a:lnTo>
                  <a:pt x="3168" y="6655"/>
                </a:lnTo>
                <a:lnTo>
                  <a:pt x="3157" y="6655"/>
                </a:lnTo>
                <a:lnTo>
                  <a:pt x="3147" y="6655"/>
                </a:lnTo>
                <a:lnTo>
                  <a:pt x="3137" y="6654"/>
                </a:lnTo>
                <a:lnTo>
                  <a:pt x="3126" y="6654"/>
                </a:lnTo>
                <a:lnTo>
                  <a:pt x="3116" y="6654"/>
                </a:lnTo>
                <a:lnTo>
                  <a:pt x="3106" y="6653"/>
                </a:lnTo>
                <a:lnTo>
                  <a:pt x="3100" y="6653"/>
                </a:lnTo>
                <a:moveTo>
                  <a:pt x="3020" y="6649"/>
                </a:moveTo>
                <a:lnTo>
                  <a:pt x="3020" y="6649"/>
                </a:lnTo>
                <a:lnTo>
                  <a:pt x="3013" y="6649"/>
                </a:lnTo>
                <a:lnTo>
                  <a:pt x="3003" y="6648"/>
                </a:lnTo>
                <a:lnTo>
                  <a:pt x="2993" y="6647"/>
                </a:lnTo>
                <a:lnTo>
                  <a:pt x="2982" y="6646"/>
                </a:lnTo>
                <a:lnTo>
                  <a:pt x="2972" y="6646"/>
                </a:lnTo>
                <a:lnTo>
                  <a:pt x="2962" y="6645"/>
                </a:lnTo>
                <a:lnTo>
                  <a:pt x="2951" y="6644"/>
                </a:lnTo>
                <a:lnTo>
                  <a:pt x="2941" y="6643"/>
                </a:lnTo>
                <a:lnTo>
                  <a:pt x="2931" y="6642"/>
                </a:lnTo>
                <a:lnTo>
                  <a:pt x="2921" y="6641"/>
                </a:lnTo>
                <a:lnTo>
                  <a:pt x="2914" y="6640"/>
                </a:lnTo>
                <a:moveTo>
                  <a:pt x="2834" y="6631"/>
                </a:moveTo>
                <a:lnTo>
                  <a:pt x="2834" y="6631"/>
                </a:lnTo>
                <a:lnTo>
                  <a:pt x="2828" y="6631"/>
                </a:lnTo>
                <a:lnTo>
                  <a:pt x="2818" y="6629"/>
                </a:lnTo>
                <a:lnTo>
                  <a:pt x="2807" y="6628"/>
                </a:lnTo>
                <a:lnTo>
                  <a:pt x="2797" y="6627"/>
                </a:lnTo>
                <a:lnTo>
                  <a:pt x="2787" y="6625"/>
                </a:lnTo>
                <a:lnTo>
                  <a:pt x="2776" y="6624"/>
                </a:lnTo>
                <a:lnTo>
                  <a:pt x="2766" y="6622"/>
                </a:lnTo>
                <a:lnTo>
                  <a:pt x="2756" y="6621"/>
                </a:lnTo>
                <a:lnTo>
                  <a:pt x="2745" y="6619"/>
                </a:lnTo>
                <a:lnTo>
                  <a:pt x="2735" y="6618"/>
                </a:lnTo>
                <a:lnTo>
                  <a:pt x="2728" y="6617"/>
                </a:lnTo>
                <a:moveTo>
                  <a:pt x="2650" y="6603"/>
                </a:moveTo>
                <a:lnTo>
                  <a:pt x="2650" y="6603"/>
                </a:lnTo>
                <a:lnTo>
                  <a:pt x="2643" y="6602"/>
                </a:lnTo>
                <a:lnTo>
                  <a:pt x="2632" y="6600"/>
                </a:lnTo>
                <a:lnTo>
                  <a:pt x="2622" y="6598"/>
                </a:lnTo>
                <a:lnTo>
                  <a:pt x="2612" y="6596"/>
                </a:lnTo>
                <a:lnTo>
                  <a:pt x="2601" y="6594"/>
                </a:lnTo>
                <a:lnTo>
                  <a:pt x="2591" y="6592"/>
                </a:lnTo>
                <a:lnTo>
                  <a:pt x="2581" y="6590"/>
                </a:lnTo>
                <a:lnTo>
                  <a:pt x="2571" y="6587"/>
                </a:lnTo>
                <a:lnTo>
                  <a:pt x="2560" y="6585"/>
                </a:lnTo>
                <a:lnTo>
                  <a:pt x="2550" y="6583"/>
                </a:lnTo>
                <a:lnTo>
                  <a:pt x="2545" y="6582"/>
                </a:lnTo>
                <a:moveTo>
                  <a:pt x="2467" y="6564"/>
                </a:moveTo>
                <a:lnTo>
                  <a:pt x="2467" y="6564"/>
                </a:lnTo>
                <a:lnTo>
                  <a:pt x="2458" y="6562"/>
                </a:lnTo>
                <a:lnTo>
                  <a:pt x="2447" y="6559"/>
                </a:lnTo>
                <a:lnTo>
                  <a:pt x="2437" y="6556"/>
                </a:lnTo>
                <a:lnTo>
                  <a:pt x="2427" y="6554"/>
                </a:lnTo>
                <a:lnTo>
                  <a:pt x="2417" y="6551"/>
                </a:lnTo>
                <a:lnTo>
                  <a:pt x="2406" y="6548"/>
                </a:lnTo>
                <a:lnTo>
                  <a:pt x="2396" y="6546"/>
                </a:lnTo>
                <a:lnTo>
                  <a:pt x="2386" y="6543"/>
                </a:lnTo>
                <a:lnTo>
                  <a:pt x="2376" y="6540"/>
                </a:lnTo>
                <a:lnTo>
                  <a:pt x="2366" y="6537"/>
                </a:lnTo>
                <a:lnTo>
                  <a:pt x="2364" y="6537"/>
                </a:lnTo>
                <a:moveTo>
                  <a:pt x="2287" y="6514"/>
                </a:moveTo>
                <a:lnTo>
                  <a:pt x="2287" y="6514"/>
                </a:lnTo>
                <a:lnTo>
                  <a:pt x="2284" y="6513"/>
                </a:lnTo>
                <a:lnTo>
                  <a:pt x="2274" y="6510"/>
                </a:lnTo>
                <a:lnTo>
                  <a:pt x="2263" y="6507"/>
                </a:lnTo>
                <a:lnTo>
                  <a:pt x="2253" y="6504"/>
                </a:lnTo>
                <a:lnTo>
                  <a:pt x="2243" y="6500"/>
                </a:lnTo>
                <a:lnTo>
                  <a:pt x="2233" y="6497"/>
                </a:lnTo>
                <a:lnTo>
                  <a:pt x="2223" y="6494"/>
                </a:lnTo>
                <a:lnTo>
                  <a:pt x="2213" y="6490"/>
                </a:lnTo>
                <a:lnTo>
                  <a:pt x="2202" y="6487"/>
                </a:lnTo>
                <a:lnTo>
                  <a:pt x="2192" y="6483"/>
                </a:lnTo>
                <a:lnTo>
                  <a:pt x="2186" y="6481"/>
                </a:lnTo>
                <a:moveTo>
                  <a:pt x="2110" y="6454"/>
                </a:moveTo>
                <a:lnTo>
                  <a:pt x="2110" y="6454"/>
                </a:lnTo>
                <a:lnTo>
                  <a:pt x="2101" y="6451"/>
                </a:lnTo>
                <a:lnTo>
                  <a:pt x="2091" y="6447"/>
                </a:lnTo>
                <a:lnTo>
                  <a:pt x="2081" y="6443"/>
                </a:lnTo>
                <a:lnTo>
                  <a:pt x="2071" y="6439"/>
                </a:lnTo>
                <a:lnTo>
                  <a:pt x="2061" y="6435"/>
                </a:lnTo>
                <a:lnTo>
                  <a:pt x="2051" y="6431"/>
                </a:lnTo>
                <a:lnTo>
                  <a:pt x="2041" y="6427"/>
                </a:lnTo>
                <a:lnTo>
                  <a:pt x="2030" y="6423"/>
                </a:lnTo>
                <a:lnTo>
                  <a:pt x="2020" y="6419"/>
                </a:lnTo>
                <a:lnTo>
                  <a:pt x="2011" y="6415"/>
                </a:lnTo>
                <a:moveTo>
                  <a:pt x="1938" y="6384"/>
                </a:moveTo>
                <a:lnTo>
                  <a:pt x="1938" y="6384"/>
                </a:lnTo>
                <a:lnTo>
                  <a:pt x="1931" y="6381"/>
                </a:lnTo>
                <a:lnTo>
                  <a:pt x="1921" y="6377"/>
                </a:lnTo>
                <a:lnTo>
                  <a:pt x="1911" y="6372"/>
                </a:lnTo>
                <a:lnTo>
                  <a:pt x="1902" y="6368"/>
                </a:lnTo>
                <a:lnTo>
                  <a:pt x="1892" y="6364"/>
                </a:lnTo>
                <a:lnTo>
                  <a:pt x="1882" y="6359"/>
                </a:lnTo>
                <a:lnTo>
                  <a:pt x="1872" y="6355"/>
                </a:lnTo>
                <a:lnTo>
                  <a:pt x="1863" y="6350"/>
                </a:lnTo>
                <a:lnTo>
                  <a:pt x="1853" y="6345"/>
                </a:lnTo>
                <a:lnTo>
                  <a:pt x="1843" y="6341"/>
                </a:lnTo>
                <a:lnTo>
                  <a:pt x="1841" y="6340"/>
                </a:lnTo>
                <a:moveTo>
                  <a:pt x="1769" y="6304"/>
                </a:moveTo>
                <a:lnTo>
                  <a:pt x="1769" y="6304"/>
                </a:lnTo>
                <a:lnTo>
                  <a:pt x="1767" y="6303"/>
                </a:lnTo>
                <a:lnTo>
                  <a:pt x="1758" y="6298"/>
                </a:lnTo>
                <a:lnTo>
                  <a:pt x="1748" y="6293"/>
                </a:lnTo>
                <a:lnTo>
                  <a:pt x="1739" y="6288"/>
                </a:lnTo>
                <a:lnTo>
                  <a:pt x="1729" y="6284"/>
                </a:lnTo>
                <a:lnTo>
                  <a:pt x="1720" y="6279"/>
                </a:lnTo>
                <a:lnTo>
                  <a:pt x="1711" y="6274"/>
                </a:lnTo>
                <a:lnTo>
                  <a:pt x="1701" y="6269"/>
                </a:lnTo>
                <a:lnTo>
                  <a:pt x="1692" y="6264"/>
                </a:lnTo>
                <a:lnTo>
                  <a:pt x="1683" y="6258"/>
                </a:lnTo>
                <a:lnTo>
                  <a:pt x="1675" y="6254"/>
                </a:lnTo>
                <a:moveTo>
                  <a:pt x="1605" y="6214"/>
                </a:moveTo>
                <a:lnTo>
                  <a:pt x="1605" y="6214"/>
                </a:lnTo>
                <a:lnTo>
                  <a:pt x="1600" y="6212"/>
                </a:lnTo>
                <a:lnTo>
                  <a:pt x="1591" y="6206"/>
                </a:lnTo>
                <a:lnTo>
                  <a:pt x="1582" y="6201"/>
                </a:lnTo>
                <a:lnTo>
                  <a:pt x="1573" y="6195"/>
                </a:lnTo>
                <a:lnTo>
                  <a:pt x="1564" y="6190"/>
                </a:lnTo>
                <a:lnTo>
                  <a:pt x="1555" y="6185"/>
                </a:lnTo>
                <a:lnTo>
                  <a:pt x="1546" y="6179"/>
                </a:lnTo>
                <a:lnTo>
                  <a:pt x="1537" y="6174"/>
                </a:lnTo>
                <a:lnTo>
                  <a:pt x="1528" y="6168"/>
                </a:lnTo>
                <a:lnTo>
                  <a:pt x="1520" y="6162"/>
                </a:lnTo>
                <a:lnTo>
                  <a:pt x="1514" y="6159"/>
                </a:lnTo>
                <a:moveTo>
                  <a:pt x="1447" y="6115"/>
                </a:moveTo>
                <a:lnTo>
                  <a:pt x="1447" y="6115"/>
                </a:lnTo>
                <a:lnTo>
                  <a:pt x="1441" y="6111"/>
                </a:lnTo>
                <a:lnTo>
                  <a:pt x="1432" y="6105"/>
                </a:lnTo>
                <a:lnTo>
                  <a:pt x="1423" y="6100"/>
                </a:lnTo>
                <a:lnTo>
                  <a:pt x="1415" y="6094"/>
                </a:lnTo>
                <a:lnTo>
                  <a:pt x="1406" y="6088"/>
                </a:lnTo>
                <a:lnTo>
                  <a:pt x="1398" y="6082"/>
                </a:lnTo>
                <a:lnTo>
                  <a:pt x="1389" y="6076"/>
                </a:lnTo>
                <a:lnTo>
                  <a:pt x="1381" y="6070"/>
                </a:lnTo>
                <a:lnTo>
                  <a:pt x="1372" y="6064"/>
                </a:lnTo>
                <a:lnTo>
                  <a:pt x="1364" y="6058"/>
                </a:lnTo>
                <a:lnTo>
                  <a:pt x="1359" y="6055"/>
                </a:lnTo>
                <a:moveTo>
                  <a:pt x="1295" y="6007"/>
                </a:moveTo>
                <a:lnTo>
                  <a:pt x="1295" y="6007"/>
                </a:lnTo>
                <a:lnTo>
                  <a:pt x="1288" y="6002"/>
                </a:lnTo>
                <a:lnTo>
                  <a:pt x="1280" y="5996"/>
                </a:lnTo>
                <a:lnTo>
                  <a:pt x="1272" y="5990"/>
                </a:lnTo>
                <a:lnTo>
                  <a:pt x="1264" y="5984"/>
                </a:lnTo>
                <a:lnTo>
                  <a:pt x="1256" y="5977"/>
                </a:lnTo>
                <a:lnTo>
                  <a:pt x="1247" y="5971"/>
                </a:lnTo>
                <a:lnTo>
                  <a:pt x="1239" y="5964"/>
                </a:lnTo>
                <a:lnTo>
                  <a:pt x="1231" y="5958"/>
                </a:lnTo>
                <a:lnTo>
                  <a:pt x="1223" y="5952"/>
                </a:lnTo>
                <a:lnTo>
                  <a:pt x="1215" y="5945"/>
                </a:lnTo>
                <a:lnTo>
                  <a:pt x="1211" y="5942"/>
                </a:lnTo>
                <a:moveTo>
                  <a:pt x="1149" y="5890"/>
                </a:moveTo>
                <a:lnTo>
                  <a:pt x="1149" y="5890"/>
                </a:lnTo>
                <a:lnTo>
                  <a:pt x="1144" y="5886"/>
                </a:lnTo>
                <a:lnTo>
                  <a:pt x="1136" y="5879"/>
                </a:lnTo>
                <a:lnTo>
                  <a:pt x="1128" y="5872"/>
                </a:lnTo>
                <a:lnTo>
                  <a:pt x="1120" y="5866"/>
                </a:lnTo>
                <a:lnTo>
                  <a:pt x="1113" y="5859"/>
                </a:lnTo>
                <a:lnTo>
                  <a:pt x="1105" y="5852"/>
                </a:lnTo>
                <a:lnTo>
                  <a:pt x="1097" y="5845"/>
                </a:lnTo>
                <a:lnTo>
                  <a:pt x="1090" y="5838"/>
                </a:lnTo>
                <a:lnTo>
                  <a:pt x="1082" y="5832"/>
                </a:lnTo>
                <a:lnTo>
                  <a:pt x="1074" y="5825"/>
                </a:lnTo>
                <a:lnTo>
                  <a:pt x="1069" y="5820"/>
                </a:lnTo>
                <a:moveTo>
                  <a:pt x="1011" y="5765"/>
                </a:moveTo>
                <a:lnTo>
                  <a:pt x="1011" y="5765"/>
                </a:lnTo>
                <a:lnTo>
                  <a:pt x="1007" y="5762"/>
                </a:lnTo>
                <a:lnTo>
                  <a:pt x="999" y="5754"/>
                </a:lnTo>
                <a:lnTo>
                  <a:pt x="992" y="5747"/>
                </a:lnTo>
                <a:lnTo>
                  <a:pt x="985" y="5740"/>
                </a:lnTo>
                <a:lnTo>
                  <a:pt x="978" y="5733"/>
                </a:lnTo>
                <a:lnTo>
                  <a:pt x="970" y="5726"/>
                </a:lnTo>
                <a:lnTo>
                  <a:pt x="963" y="5719"/>
                </a:lnTo>
                <a:lnTo>
                  <a:pt x="956" y="5711"/>
                </a:lnTo>
                <a:lnTo>
                  <a:pt x="949" y="5704"/>
                </a:lnTo>
                <a:lnTo>
                  <a:pt x="941" y="5697"/>
                </a:lnTo>
                <a:lnTo>
                  <a:pt x="935" y="5690"/>
                </a:lnTo>
                <a:moveTo>
                  <a:pt x="880" y="5632"/>
                </a:moveTo>
                <a:lnTo>
                  <a:pt x="880" y="5632"/>
                </a:lnTo>
                <a:lnTo>
                  <a:pt x="878" y="5630"/>
                </a:lnTo>
                <a:lnTo>
                  <a:pt x="871" y="5623"/>
                </a:lnTo>
                <a:lnTo>
                  <a:pt x="864" y="5615"/>
                </a:lnTo>
                <a:lnTo>
                  <a:pt x="857" y="5608"/>
                </a:lnTo>
                <a:lnTo>
                  <a:pt x="850" y="5600"/>
                </a:lnTo>
                <a:lnTo>
                  <a:pt x="843" y="5593"/>
                </a:lnTo>
                <a:lnTo>
                  <a:pt x="837" y="5585"/>
                </a:lnTo>
                <a:lnTo>
                  <a:pt x="830" y="5577"/>
                </a:lnTo>
                <a:lnTo>
                  <a:pt x="823" y="5570"/>
                </a:lnTo>
                <a:lnTo>
                  <a:pt x="816" y="5562"/>
                </a:lnTo>
                <a:lnTo>
                  <a:pt x="810" y="5554"/>
                </a:lnTo>
                <a:lnTo>
                  <a:pt x="809" y="5553"/>
                </a:lnTo>
                <a:moveTo>
                  <a:pt x="757" y="5492"/>
                </a:moveTo>
                <a:lnTo>
                  <a:pt x="757" y="5492"/>
                </a:lnTo>
                <a:lnTo>
                  <a:pt x="751" y="5484"/>
                </a:lnTo>
                <a:lnTo>
                  <a:pt x="744" y="5477"/>
                </a:lnTo>
                <a:lnTo>
                  <a:pt x="738" y="5469"/>
                </a:lnTo>
                <a:lnTo>
                  <a:pt x="731" y="5461"/>
                </a:lnTo>
                <a:lnTo>
                  <a:pt x="725" y="5453"/>
                </a:lnTo>
                <a:lnTo>
                  <a:pt x="719" y="5445"/>
                </a:lnTo>
                <a:lnTo>
                  <a:pt x="712" y="5437"/>
                </a:lnTo>
                <a:lnTo>
                  <a:pt x="706" y="5429"/>
                </a:lnTo>
                <a:lnTo>
                  <a:pt x="700" y="5421"/>
                </a:lnTo>
                <a:lnTo>
                  <a:pt x="693" y="5413"/>
                </a:lnTo>
                <a:lnTo>
                  <a:pt x="690" y="5409"/>
                </a:lnTo>
                <a:moveTo>
                  <a:pt x="642" y="5345"/>
                </a:moveTo>
                <a:lnTo>
                  <a:pt x="642" y="5345"/>
                </a:lnTo>
                <a:lnTo>
                  <a:pt x="638" y="5340"/>
                </a:lnTo>
                <a:lnTo>
                  <a:pt x="632" y="5332"/>
                </a:lnTo>
                <a:lnTo>
                  <a:pt x="626" y="5323"/>
                </a:lnTo>
                <a:lnTo>
                  <a:pt x="621" y="5315"/>
                </a:lnTo>
                <a:lnTo>
                  <a:pt x="615" y="5307"/>
                </a:lnTo>
                <a:lnTo>
                  <a:pt x="609" y="5298"/>
                </a:lnTo>
                <a:lnTo>
                  <a:pt x="603" y="5290"/>
                </a:lnTo>
                <a:lnTo>
                  <a:pt x="597" y="5282"/>
                </a:lnTo>
                <a:lnTo>
                  <a:pt x="591" y="5274"/>
                </a:lnTo>
                <a:lnTo>
                  <a:pt x="585" y="5265"/>
                </a:lnTo>
                <a:lnTo>
                  <a:pt x="580" y="5258"/>
                </a:lnTo>
                <a:moveTo>
                  <a:pt x="536" y="5191"/>
                </a:moveTo>
                <a:lnTo>
                  <a:pt x="536" y="5191"/>
                </a:lnTo>
                <a:lnTo>
                  <a:pt x="535" y="5189"/>
                </a:lnTo>
                <a:lnTo>
                  <a:pt x="529" y="5181"/>
                </a:lnTo>
                <a:lnTo>
                  <a:pt x="524" y="5172"/>
                </a:lnTo>
                <a:lnTo>
                  <a:pt x="518" y="5164"/>
                </a:lnTo>
                <a:lnTo>
                  <a:pt x="513" y="5155"/>
                </a:lnTo>
                <a:lnTo>
                  <a:pt x="507" y="5146"/>
                </a:lnTo>
                <a:lnTo>
                  <a:pt x="502" y="5138"/>
                </a:lnTo>
                <a:lnTo>
                  <a:pt x="497" y="5129"/>
                </a:lnTo>
                <a:lnTo>
                  <a:pt x="491" y="5121"/>
                </a:lnTo>
                <a:lnTo>
                  <a:pt x="486" y="5112"/>
                </a:lnTo>
                <a:lnTo>
                  <a:pt x="481" y="5103"/>
                </a:lnTo>
                <a:lnTo>
                  <a:pt x="479" y="5101"/>
                </a:lnTo>
                <a:moveTo>
                  <a:pt x="439" y="5032"/>
                </a:moveTo>
                <a:lnTo>
                  <a:pt x="439" y="5032"/>
                </a:lnTo>
                <a:lnTo>
                  <a:pt x="435" y="5024"/>
                </a:lnTo>
                <a:lnTo>
                  <a:pt x="430" y="5016"/>
                </a:lnTo>
                <a:lnTo>
                  <a:pt x="425" y="5007"/>
                </a:lnTo>
                <a:lnTo>
                  <a:pt x="420" y="4998"/>
                </a:lnTo>
                <a:lnTo>
                  <a:pt x="415" y="4989"/>
                </a:lnTo>
                <a:lnTo>
                  <a:pt x="410" y="4980"/>
                </a:lnTo>
                <a:lnTo>
                  <a:pt x="405" y="4971"/>
                </a:lnTo>
                <a:lnTo>
                  <a:pt x="400" y="4962"/>
                </a:lnTo>
                <a:lnTo>
                  <a:pt x="395" y="4953"/>
                </a:lnTo>
                <a:lnTo>
                  <a:pt x="391" y="4944"/>
                </a:lnTo>
                <a:lnTo>
                  <a:pt x="387" y="4938"/>
                </a:lnTo>
                <a:moveTo>
                  <a:pt x="351" y="4867"/>
                </a:moveTo>
                <a:lnTo>
                  <a:pt x="351" y="4867"/>
                </a:lnTo>
                <a:lnTo>
                  <a:pt x="349" y="4863"/>
                </a:lnTo>
                <a:lnTo>
                  <a:pt x="344" y="4854"/>
                </a:lnTo>
                <a:lnTo>
                  <a:pt x="340" y="4845"/>
                </a:lnTo>
                <a:lnTo>
                  <a:pt x="335" y="4836"/>
                </a:lnTo>
                <a:lnTo>
                  <a:pt x="331" y="4827"/>
                </a:lnTo>
                <a:lnTo>
                  <a:pt x="327" y="4818"/>
                </a:lnTo>
                <a:lnTo>
                  <a:pt x="322" y="4808"/>
                </a:lnTo>
                <a:lnTo>
                  <a:pt x="318" y="4799"/>
                </a:lnTo>
                <a:lnTo>
                  <a:pt x="314" y="4790"/>
                </a:lnTo>
                <a:lnTo>
                  <a:pt x="309" y="4781"/>
                </a:lnTo>
                <a:lnTo>
                  <a:pt x="305" y="4772"/>
                </a:lnTo>
                <a:lnTo>
                  <a:pt x="305" y="4771"/>
                </a:lnTo>
                <a:moveTo>
                  <a:pt x="272" y="4698"/>
                </a:moveTo>
                <a:lnTo>
                  <a:pt x="272" y="4698"/>
                </a:lnTo>
                <a:lnTo>
                  <a:pt x="272" y="4697"/>
                </a:lnTo>
                <a:lnTo>
                  <a:pt x="268" y="4688"/>
                </a:lnTo>
                <a:lnTo>
                  <a:pt x="264" y="4679"/>
                </a:lnTo>
                <a:lnTo>
                  <a:pt x="260" y="4669"/>
                </a:lnTo>
                <a:lnTo>
                  <a:pt x="256" y="4660"/>
                </a:lnTo>
                <a:lnTo>
                  <a:pt x="252" y="4651"/>
                </a:lnTo>
                <a:lnTo>
                  <a:pt x="249" y="4641"/>
                </a:lnTo>
                <a:lnTo>
                  <a:pt x="245" y="4632"/>
                </a:lnTo>
                <a:lnTo>
                  <a:pt x="241" y="4622"/>
                </a:lnTo>
                <a:lnTo>
                  <a:pt x="237" y="4613"/>
                </a:lnTo>
                <a:lnTo>
                  <a:pt x="233" y="4604"/>
                </a:lnTo>
                <a:lnTo>
                  <a:pt x="232" y="4599"/>
                </a:lnTo>
                <a:moveTo>
                  <a:pt x="203" y="4525"/>
                </a:moveTo>
                <a:lnTo>
                  <a:pt x="203" y="4525"/>
                </a:lnTo>
                <a:lnTo>
                  <a:pt x="201" y="4518"/>
                </a:lnTo>
                <a:lnTo>
                  <a:pt x="198" y="4508"/>
                </a:lnTo>
                <a:lnTo>
                  <a:pt x="194" y="4499"/>
                </a:lnTo>
                <a:lnTo>
                  <a:pt x="191" y="4489"/>
                </a:lnTo>
                <a:lnTo>
                  <a:pt x="187" y="4480"/>
                </a:lnTo>
                <a:lnTo>
                  <a:pt x="184" y="4470"/>
                </a:lnTo>
                <a:lnTo>
                  <a:pt x="181" y="4460"/>
                </a:lnTo>
                <a:lnTo>
                  <a:pt x="177" y="4451"/>
                </a:lnTo>
                <a:lnTo>
                  <a:pt x="174" y="4441"/>
                </a:lnTo>
                <a:lnTo>
                  <a:pt x="171" y="4431"/>
                </a:lnTo>
                <a:lnTo>
                  <a:pt x="168" y="4424"/>
                </a:lnTo>
                <a:moveTo>
                  <a:pt x="144" y="4347"/>
                </a:moveTo>
                <a:lnTo>
                  <a:pt x="144" y="4347"/>
                </a:lnTo>
                <a:lnTo>
                  <a:pt x="143" y="4344"/>
                </a:lnTo>
                <a:lnTo>
                  <a:pt x="140" y="4334"/>
                </a:lnTo>
                <a:lnTo>
                  <a:pt x="137" y="4325"/>
                </a:lnTo>
                <a:lnTo>
                  <a:pt x="135" y="4315"/>
                </a:lnTo>
                <a:lnTo>
                  <a:pt x="132" y="4305"/>
                </a:lnTo>
                <a:lnTo>
                  <a:pt x="129" y="4295"/>
                </a:lnTo>
                <a:lnTo>
                  <a:pt x="126" y="4285"/>
                </a:lnTo>
                <a:lnTo>
                  <a:pt x="123" y="4276"/>
                </a:lnTo>
                <a:lnTo>
                  <a:pt x="121" y="4266"/>
                </a:lnTo>
                <a:lnTo>
                  <a:pt x="118" y="4256"/>
                </a:lnTo>
                <a:lnTo>
                  <a:pt x="115" y="4246"/>
                </a:lnTo>
                <a:lnTo>
                  <a:pt x="115" y="4245"/>
                </a:lnTo>
                <a:moveTo>
                  <a:pt x="95" y="4167"/>
                </a:moveTo>
                <a:lnTo>
                  <a:pt x="95" y="4167"/>
                </a:lnTo>
                <a:lnTo>
                  <a:pt x="95" y="4167"/>
                </a:lnTo>
                <a:lnTo>
                  <a:pt x="93" y="4157"/>
                </a:lnTo>
                <a:lnTo>
                  <a:pt x="90" y="4147"/>
                </a:lnTo>
                <a:lnTo>
                  <a:pt x="88" y="4137"/>
                </a:lnTo>
                <a:lnTo>
                  <a:pt x="86" y="4127"/>
                </a:lnTo>
                <a:lnTo>
                  <a:pt x="83" y="4117"/>
                </a:lnTo>
                <a:lnTo>
                  <a:pt x="81" y="4107"/>
                </a:lnTo>
                <a:lnTo>
                  <a:pt x="79" y="4097"/>
                </a:lnTo>
                <a:lnTo>
                  <a:pt x="77" y="4087"/>
                </a:lnTo>
                <a:lnTo>
                  <a:pt x="75" y="4077"/>
                </a:lnTo>
                <a:lnTo>
                  <a:pt x="72" y="4067"/>
                </a:lnTo>
                <a:lnTo>
                  <a:pt x="72" y="4063"/>
                </a:lnTo>
                <a:moveTo>
                  <a:pt x="56" y="3985"/>
                </a:moveTo>
                <a:lnTo>
                  <a:pt x="56" y="3985"/>
                </a:lnTo>
                <a:lnTo>
                  <a:pt x="55" y="3977"/>
                </a:lnTo>
                <a:lnTo>
                  <a:pt x="53" y="3967"/>
                </a:lnTo>
                <a:lnTo>
                  <a:pt x="51" y="3956"/>
                </a:lnTo>
                <a:lnTo>
                  <a:pt x="49" y="3946"/>
                </a:lnTo>
                <a:lnTo>
                  <a:pt x="48" y="3936"/>
                </a:lnTo>
                <a:lnTo>
                  <a:pt x="46" y="3926"/>
                </a:lnTo>
                <a:lnTo>
                  <a:pt x="44" y="3916"/>
                </a:lnTo>
                <a:lnTo>
                  <a:pt x="43" y="3906"/>
                </a:lnTo>
                <a:lnTo>
                  <a:pt x="41" y="3896"/>
                </a:lnTo>
                <a:lnTo>
                  <a:pt x="39" y="3886"/>
                </a:lnTo>
                <a:lnTo>
                  <a:pt x="38" y="3880"/>
                </a:lnTo>
                <a:moveTo>
                  <a:pt x="27" y="3800"/>
                </a:moveTo>
                <a:lnTo>
                  <a:pt x="27" y="3800"/>
                </a:lnTo>
                <a:lnTo>
                  <a:pt x="27" y="3794"/>
                </a:lnTo>
                <a:lnTo>
                  <a:pt x="25" y="3784"/>
                </a:lnTo>
                <a:lnTo>
                  <a:pt x="24" y="3774"/>
                </a:lnTo>
                <a:lnTo>
                  <a:pt x="23" y="3763"/>
                </a:lnTo>
                <a:lnTo>
                  <a:pt x="22" y="3753"/>
                </a:lnTo>
                <a:lnTo>
                  <a:pt x="21" y="3743"/>
                </a:lnTo>
                <a:lnTo>
                  <a:pt x="19" y="3733"/>
                </a:lnTo>
                <a:lnTo>
                  <a:pt x="18" y="3722"/>
                </a:lnTo>
                <a:lnTo>
                  <a:pt x="17" y="3712"/>
                </a:lnTo>
                <a:lnTo>
                  <a:pt x="16" y="3702"/>
                </a:lnTo>
                <a:lnTo>
                  <a:pt x="16" y="3694"/>
                </a:lnTo>
                <a:moveTo>
                  <a:pt x="9" y="3615"/>
                </a:moveTo>
                <a:lnTo>
                  <a:pt x="9" y="3615"/>
                </a:lnTo>
                <a:lnTo>
                  <a:pt x="9" y="3609"/>
                </a:lnTo>
                <a:lnTo>
                  <a:pt x="8" y="3599"/>
                </a:lnTo>
                <a:lnTo>
                  <a:pt x="7" y="3589"/>
                </a:lnTo>
                <a:lnTo>
                  <a:pt x="7" y="3578"/>
                </a:lnTo>
                <a:lnTo>
                  <a:pt x="6" y="3568"/>
                </a:lnTo>
                <a:lnTo>
                  <a:pt x="5" y="3558"/>
                </a:lnTo>
                <a:lnTo>
                  <a:pt x="5" y="3547"/>
                </a:lnTo>
                <a:lnTo>
                  <a:pt x="4" y="3537"/>
                </a:lnTo>
                <a:lnTo>
                  <a:pt x="4" y="3527"/>
                </a:lnTo>
                <a:lnTo>
                  <a:pt x="3" y="3516"/>
                </a:lnTo>
                <a:lnTo>
                  <a:pt x="3" y="3508"/>
                </a:lnTo>
                <a:moveTo>
                  <a:pt x="1" y="3428"/>
                </a:moveTo>
                <a:lnTo>
                  <a:pt x="1" y="3428"/>
                </a:lnTo>
                <a:lnTo>
                  <a:pt x="1" y="3423"/>
                </a:lnTo>
                <a:lnTo>
                  <a:pt x="1" y="3412"/>
                </a:lnTo>
                <a:lnTo>
                  <a:pt x="1" y="3402"/>
                </a:lnTo>
                <a:lnTo>
                  <a:pt x="0" y="3392"/>
                </a:lnTo>
                <a:lnTo>
                  <a:pt x="0" y="3381"/>
                </a:lnTo>
                <a:lnTo>
                  <a:pt x="0" y="3371"/>
                </a:lnTo>
                <a:lnTo>
                  <a:pt x="0" y="3360"/>
                </a:lnTo>
                <a:lnTo>
                  <a:pt x="1" y="3350"/>
                </a:lnTo>
                <a:lnTo>
                  <a:pt x="1" y="3340"/>
                </a:lnTo>
                <a:lnTo>
                  <a:pt x="1" y="3329"/>
                </a:lnTo>
                <a:lnTo>
                  <a:pt x="1" y="3322"/>
                </a:lnTo>
                <a:moveTo>
                  <a:pt x="3" y="3242"/>
                </a:moveTo>
                <a:lnTo>
                  <a:pt x="3" y="3242"/>
                </a:lnTo>
                <a:lnTo>
                  <a:pt x="3" y="3235"/>
                </a:lnTo>
                <a:lnTo>
                  <a:pt x="4" y="3225"/>
                </a:lnTo>
                <a:lnTo>
                  <a:pt x="4" y="3214"/>
                </a:lnTo>
                <a:lnTo>
                  <a:pt x="5" y="3204"/>
                </a:lnTo>
                <a:lnTo>
                  <a:pt x="5" y="3193"/>
                </a:lnTo>
                <a:lnTo>
                  <a:pt x="6" y="3183"/>
                </a:lnTo>
                <a:lnTo>
                  <a:pt x="7" y="3173"/>
                </a:lnTo>
                <a:lnTo>
                  <a:pt x="7" y="3162"/>
                </a:lnTo>
                <a:lnTo>
                  <a:pt x="8" y="3152"/>
                </a:lnTo>
                <a:lnTo>
                  <a:pt x="9" y="3141"/>
                </a:lnTo>
                <a:lnTo>
                  <a:pt x="9" y="3135"/>
                </a:lnTo>
                <a:moveTo>
                  <a:pt x="16" y="3055"/>
                </a:moveTo>
                <a:lnTo>
                  <a:pt x="16" y="3055"/>
                </a:lnTo>
                <a:lnTo>
                  <a:pt x="17" y="3047"/>
                </a:lnTo>
                <a:lnTo>
                  <a:pt x="18" y="3036"/>
                </a:lnTo>
                <a:lnTo>
                  <a:pt x="19" y="3026"/>
                </a:lnTo>
                <a:lnTo>
                  <a:pt x="20" y="3016"/>
                </a:lnTo>
                <a:lnTo>
                  <a:pt x="21" y="3005"/>
                </a:lnTo>
                <a:lnTo>
                  <a:pt x="22" y="2995"/>
                </a:lnTo>
                <a:lnTo>
                  <a:pt x="23" y="2984"/>
                </a:lnTo>
                <a:lnTo>
                  <a:pt x="25" y="2974"/>
                </a:lnTo>
                <a:lnTo>
                  <a:pt x="26" y="2963"/>
                </a:lnTo>
                <a:lnTo>
                  <a:pt x="27" y="2953"/>
                </a:lnTo>
                <a:lnTo>
                  <a:pt x="28" y="2949"/>
                </a:lnTo>
                <a:moveTo>
                  <a:pt x="39" y="2870"/>
                </a:moveTo>
                <a:lnTo>
                  <a:pt x="39" y="2870"/>
                </a:lnTo>
                <a:lnTo>
                  <a:pt x="39" y="2869"/>
                </a:lnTo>
                <a:lnTo>
                  <a:pt x="41" y="2858"/>
                </a:lnTo>
                <a:lnTo>
                  <a:pt x="42" y="2848"/>
                </a:lnTo>
                <a:lnTo>
                  <a:pt x="44" y="2837"/>
                </a:lnTo>
                <a:lnTo>
                  <a:pt x="46" y="2827"/>
                </a:lnTo>
                <a:lnTo>
                  <a:pt x="47" y="2816"/>
                </a:lnTo>
                <a:lnTo>
                  <a:pt x="49" y="2806"/>
                </a:lnTo>
                <a:lnTo>
                  <a:pt x="51" y="2795"/>
                </a:lnTo>
                <a:lnTo>
                  <a:pt x="53" y="2785"/>
                </a:lnTo>
                <a:lnTo>
                  <a:pt x="55" y="2774"/>
                </a:lnTo>
                <a:lnTo>
                  <a:pt x="56" y="2765"/>
                </a:lnTo>
                <a:moveTo>
                  <a:pt x="72" y="2687"/>
                </a:moveTo>
                <a:lnTo>
                  <a:pt x="72" y="2687"/>
                </a:lnTo>
                <a:lnTo>
                  <a:pt x="73" y="2680"/>
                </a:lnTo>
                <a:lnTo>
                  <a:pt x="75" y="2670"/>
                </a:lnTo>
                <a:lnTo>
                  <a:pt x="78" y="2659"/>
                </a:lnTo>
                <a:lnTo>
                  <a:pt x="80" y="2649"/>
                </a:lnTo>
                <a:lnTo>
                  <a:pt x="82" y="2638"/>
                </a:lnTo>
                <a:lnTo>
                  <a:pt x="85" y="2628"/>
                </a:lnTo>
                <a:lnTo>
                  <a:pt x="87" y="2617"/>
                </a:lnTo>
                <a:lnTo>
                  <a:pt x="90" y="2607"/>
                </a:lnTo>
                <a:lnTo>
                  <a:pt x="92" y="2596"/>
                </a:lnTo>
                <a:lnTo>
                  <a:pt x="95" y="2586"/>
                </a:lnTo>
                <a:lnTo>
                  <a:pt x="95" y="2582"/>
                </a:lnTo>
                <a:moveTo>
                  <a:pt x="115" y="2505"/>
                </a:moveTo>
                <a:lnTo>
                  <a:pt x="115" y="2505"/>
                </a:lnTo>
                <a:lnTo>
                  <a:pt x="116" y="2502"/>
                </a:lnTo>
                <a:lnTo>
                  <a:pt x="119" y="2492"/>
                </a:lnTo>
                <a:lnTo>
                  <a:pt x="121" y="2481"/>
                </a:lnTo>
                <a:lnTo>
                  <a:pt x="124" y="2471"/>
                </a:lnTo>
                <a:lnTo>
                  <a:pt x="127" y="2460"/>
                </a:lnTo>
                <a:lnTo>
                  <a:pt x="130" y="2450"/>
                </a:lnTo>
                <a:lnTo>
                  <a:pt x="133" y="2440"/>
                </a:lnTo>
                <a:lnTo>
                  <a:pt x="136" y="2429"/>
                </a:lnTo>
                <a:lnTo>
                  <a:pt x="139" y="2419"/>
                </a:lnTo>
                <a:lnTo>
                  <a:pt x="142" y="2408"/>
                </a:lnTo>
                <a:lnTo>
                  <a:pt x="144" y="2402"/>
                </a:lnTo>
                <a:moveTo>
                  <a:pt x="168" y="2326"/>
                </a:moveTo>
                <a:lnTo>
                  <a:pt x="168" y="2326"/>
                </a:lnTo>
                <a:lnTo>
                  <a:pt x="168" y="2325"/>
                </a:lnTo>
                <a:lnTo>
                  <a:pt x="172" y="2315"/>
                </a:lnTo>
                <a:lnTo>
                  <a:pt x="175" y="2304"/>
                </a:lnTo>
                <a:lnTo>
                  <a:pt x="179" y="2294"/>
                </a:lnTo>
                <a:lnTo>
                  <a:pt x="182" y="2284"/>
                </a:lnTo>
                <a:lnTo>
                  <a:pt x="186" y="2273"/>
                </a:lnTo>
                <a:lnTo>
                  <a:pt x="189" y="2263"/>
                </a:lnTo>
                <a:lnTo>
                  <a:pt x="193" y="2252"/>
                </a:lnTo>
                <a:lnTo>
                  <a:pt x="197" y="2242"/>
                </a:lnTo>
                <a:lnTo>
                  <a:pt x="200" y="2232"/>
                </a:lnTo>
                <a:lnTo>
                  <a:pt x="203" y="2225"/>
                </a:lnTo>
                <a:moveTo>
                  <a:pt x="231" y="2150"/>
                </a:moveTo>
                <a:lnTo>
                  <a:pt x="231" y="2150"/>
                </a:lnTo>
                <a:lnTo>
                  <a:pt x="231" y="2149"/>
                </a:lnTo>
                <a:lnTo>
                  <a:pt x="235" y="2139"/>
                </a:lnTo>
                <a:lnTo>
                  <a:pt x="239" y="2128"/>
                </a:lnTo>
                <a:lnTo>
                  <a:pt x="239" y="2128"/>
                </a:lnTo>
              </a:path>
            </a:pathLst>
          </a:custGeom>
          <a:noFill/>
          <a:ln w="17463" cap="flat">
            <a:solidFill>
              <a:srgbClr val="B3A2C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23" name="Rectangle 1782">
            <a:extLst>
              <a:ext uri="{FF2B5EF4-FFF2-40B4-BE49-F238E27FC236}">
                <a16:creationId xmlns:a16="http://schemas.microsoft.com/office/drawing/2014/main" id="{90357C95-E27F-4D73-A1A5-4DA5B7463A1D}"/>
              </a:ext>
            </a:extLst>
          </p:cNvPr>
          <p:cNvSpPr>
            <a:spLocks noChangeArrowheads="1"/>
          </p:cNvSpPr>
          <p:nvPr/>
        </p:nvSpPr>
        <p:spPr bwMode="auto">
          <a:xfrm>
            <a:off x="4095750" y="104695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25" name="Rectangle 1784">
            <a:extLst>
              <a:ext uri="{FF2B5EF4-FFF2-40B4-BE49-F238E27FC236}">
                <a16:creationId xmlns:a16="http://schemas.microsoft.com/office/drawing/2014/main" id="{A394E48A-9249-440F-8F63-08C005EE9393}"/>
              </a:ext>
            </a:extLst>
          </p:cNvPr>
          <p:cNvSpPr>
            <a:spLocks noChangeArrowheads="1"/>
          </p:cNvSpPr>
          <p:nvPr/>
        </p:nvSpPr>
        <p:spPr bwMode="auto">
          <a:xfrm>
            <a:off x="4206875" y="104695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26" name="Rectangle 1785">
            <a:extLst>
              <a:ext uri="{FF2B5EF4-FFF2-40B4-BE49-F238E27FC236}">
                <a16:creationId xmlns:a16="http://schemas.microsoft.com/office/drawing/2014/main" id="{F0C58A84-7136-418B-9A22-CC056EC59392}"/>
              </a:ext>
            </a:extLst>
          </p:cNvPr>
          <p:cNvSpPr>
            <a:spLocks noChangeArrowheads="1"/>
          </p:cNvSpPr>
          <p:nvPr/>
        </p:nvSpPr>
        <p:spPr bwMode="auto">
          <a:xfrm>
            <a:off x="4237038" y="104695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27" name="Rectangle 1786">
            <a:extLst>
              <a:ext uri="{FF2B5EF4-FFF2-40B4-BE49-F238E27FC236}">
                <a16:creationId xmlns:a16="http://schemas.microsoft.com/office/drawing/2014/main" id="{E924812E-E34C-4DC6-9CA4-2F8AC618A56B}"/>
              </a:ext>
            </a:extLst>
          </p:cNvPr>
          <p:cNvSpPr>
            <a:spLocks noChangeArrowheads="1"/>
          </p:cNvSpPr>
          <p:nvPr/>
        </p:nvSpPr>
        <p:spPr bwMode="auto">
          <a:xfrm>
            <a:off x="4295775" y="104695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28" name="Rectangle 1787">
            <a:extLst>
              <a:ext uri="{FF2B5EF4-FFF2-40B4-BE49-F238E27FC236}">
                <a16:creationId xmlns:a16="http://schemas.microsoft.com/office/drawing/2014/main" id="{8DAF2060-6B30-4342-A31A-15C7C11A14DE}"/>
              </a:ext>
            </a:extLst>
          </p:cNvPr>
          <p:cNvSpPr>
            <a:spLocks noChangeArrowheads="1"/>
          </p:cNvSpPr>
          <p:nvPr/>
        </p:nvSpPr>
        <p:spPr bwMode="auto">
          <a:xfrm>
            <a:off x="4319588" y="104695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29" name="Rectangle 1788">
            <a:extLst>
              <a:ext uri="{FF2B5EF4-FFF2-40B4-BE49-F238E27FC236}">
                <a16:creationId xmlns:a16="http://schemas.microsoft.com/office/drawing/2014/main" id="{B4FDB808-9535-4CCB-B8B0-42CDE45579FB}"/>
              </a:ext>
            </a:extLst>
          </p:cNvPr>
          <p:cNvSpPr>
            <a:spLocks noChangeArrowheads="1"/>
          </p:cNvSpPr>
          <p:nvPr/>
        </p:nvSpPr>
        <p:spPr bwMode="auto">
          <a:xfrm>
            <a:off x="4408488" y="104695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30" name="Rectangle 1789">
            <a:extLst>
              <a:ext uri="{FF2B5EF4-FFF2-40B4-BE49-F238E27FC236}">
                <a16:creationId xmlns:a16="http://schemas.microsoft.com/office/drawing/2014/main" id="{6CA3BF78-8B75-4AF3-AA56-9A8EDECBA7E4}"/>
              </a:ext>
            </a:extLst>
          </p:cNvPr>
          <p:cNvSpPr>
            <a:spLocks noChangeArrowheads="1"/>
          </p:cNvSpPr>
          <p:nvPr/>
        </p:nvSpPr>
        <p:spPr bwMode="auto">
          <a:xfrm>
            <a:off x="4467225" y="104695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31" name="Rectangle 1790">
            <a:extLst>
              <a:ext uri="{FF2B5EF4-FFF2-40B4-BE49-F238E27FC236}">
                <a16:creationId xmlns:a16="http://schemas.microsoft.com/office/drawing/2014/main" id="{A5937DA3-24D7-4323-ADFF-E33F9825FD5F}"/>
              </a:ext>
            </a:extLst>
          </p:cNvPr>
          <p:cNvSpPr>
            <a:spLocks noChangeArrowheads="1"/>
          </p:cNvSpPr>
          <p:nvPr/>
        </p:nvSpPr>
        <p:spPr bwMode="auto">
          <a:xfrm>
            <a:off x="4525963" y="1046958"/>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932" name="Rectangle 1791">
            <a:extLst>
              <a:ext uri="{FF2B5EF4-FFF2-40B4-BE49-F238E27FC236}">
                <a16:creationId xmlns:a16="http://schemas.microsoft.com/office/drawing/2014/main" id="{C7319720-D7CF-4322-BF78-0974803B40C5}"/>
              </a:ext>
            </a:extLst>
          </p:cNvPr>
          <p:cNvSpPr>
            <a:spLocks noChangeArrowheads="1"/>
          </p:cNvSpPr>
          <p:nvPr/>
        </p:nvSpPr>
        <p:spPr bwMode="auto">
          <a:xfrm>
            <a:off x="4556125" y="104695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33" name="Rectangle 1792">
            <a:extLst>
              <a:ext uri="{FF2B5EF4-FFF2-40B4-BE49-F238E27FC236}">
                <a16:creationId xmlns:a16="http://schemas.microsoft.com/office/drawing/2014/main" id="{A56F2EF3-2D28-4F2D-B0E8-F16A07EBB676}"/>
              </a:ext>
            </a:extLst>
          </p:cNvPr>
          <p:cNvSpPr>
            <a:spLocks noChangeArrowheads="1"/>
          </p:cNvSpPr>
          <p:nvPr/>
        </p:nvSpPr>
        <p:spPr bwMode="auto">
          <a:xfrm>
            <a:off x="4619625" y="104695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34" name="Rectangle 1793">
            <a:extLst>
              <a:ext uri="{FF2B5EF4-FFF2-40B4-BE49-F238E27FC236}">
                <a16:creationId xmlns:a16="http://schemas.microsoft.com/office/drawing/2014/main" id="{3A884AD8-678A-492D-ADDE-34B7A52D2984}"/>
              </a:ext>
            </a:extLst>
          </p:cNvPr>
          <p:cNvSpPr>
            <a:spLocks noChangeArrowheads="1"/>
          </p:cNvSpPr>
          <p:nvPr/>
        </p:nvSpPr>
        <p:spPr bwMode="auto">
          <a:xfrm>
            <a:off x="4649788" y="104695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35" name="Rectangle 1794">
            <a:extLst>
              <a:ext uri="{FF2B5EF4-FFF2-40B4-BE49-F238E27FC236}">
                <a16:creationId xmlns:a16="http://schemas.microsoft.com/office/drawing/2014/main" id="{B65460FB-61B2-4F66-A7F8-5C58D81607E8}"/>
              </a:ext>
            </a:extLst>
          </p:cNvPr>
          <p:cNvSpPr>
            <a:spLocks noChangeArrowheads="1"/>
          </p:cNvSpPr>
          <p:nvPr/>
        </p:nvSpPr>
        <p:spPr bwMode="auto">
          <a:xfrm>
            <a:off x="4708525" y="104695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37" name="Rectangle 1796">
            <a:extLst>
              <a:ext uri="{FF2B5EF4-FFF2-40B4-BE49-F238E27FC236}">
                <a16:creationId xmlns:a16="http://schemas.microsoft.com/office/drawing/2014/main" id="{35D0A96A-E10F-4AD7-BB1C-5764411AAEDE}"/>
              </a:ext>
            </a:extLst>
          </p:cNvPr>
          <p:cNvSpPr>
            <a:spLocks noChangeArrowheads="1"/>
          </p:cNvSpPr>
          <p:nvPr/>
        </p:nvSpPr>
        <p:spPr bwMode="auto">
          <a:xfrm>
            <a:off x="4791075" y="104695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38" name="Rectangle 1797">
            <a:extLst>
              <a:ext uri="{FF2B5EF4-FFF2-40B4-BE49-F238E27FC236}">
                <a16:creationId xmlns:a16="http://schemas.microsoft.com/office/drawing/2014/main" id="{EABC11CE-3666-4B78-95B4-950EB67E09C6}"/>
              </a:ext>
            </a:extLst>
          </p:cNvPr>
          <p:cNvSpPr>
            <a:spLocks noChangeArrowheads="1"/>
          </p:cNvSpPr>
          <p:nvPr/>
        </p:nvSpPr>
        <p:spPr bwMode="auto">
          <a:xfrm>
            <a:off x="4178300" y="1170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39" name="Rectangle 1798">
            <a:extLst>
              <a:ext uri="{FF2B5EF4-FFF2-40B4-BE49-F238E27FC236}">
                <a16:creationId xmlns:a16="http://schemas.microsoft.com/office/drawing/2014/main" id="{E7CABCDF-0FB6-4577-AD59-C47DA0C70D31}"/>
              </a:ext>
            </a:extLst>
          </p:cNvPr>
          <p:cNvSpPr>
            <a:spLocks noChangeArrowheads="1"/>
          </p:cNvSpPr>
          <p:nvPr/>
        </p:nvSpPr>
        <p:spPr bwMode="auto">
          <a:xfrm>
            <a:off x="4254500" y="1170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40" name="Rectangle 1799">
            <a:extLst>
              <a:ext uri="{FF2B5EF4-FFF2-40B4-BE49-F238E27FC236}">
                <a16:creationId xmlns:a16="http://schemas.microsoft.com/office/drawing/2014/main" id="{B70E3E14-E3C8-4176-A194-A0DCEE628B25}"/>
              </a:ext>
            </a:extLst>
          </p:cNvPr>
          <p:cNvSpPr>
            <a:spLocks noChangeArrowheads="1"/>
          </p:cNvSpPr>
          <p:nvPr/>
        </p:nvSpPr>
        <p:spPr bwMode="auto">
          <a:xfrm>
            <a:off x="4278313" y="1170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41" name="Rectangle 1800">
            <a:extLst>
              <a:ext uri="{FF2B5EF4-FFF2-40B4-BE49-F238E27FC236}">
                <a16:creationId xmlns:a16="http://schemas.microsoft.com/office/drawing/2014/main" id="{452B44E4-8822-474C-B911-B3D774EE15D8}"/>
              </a:ext>
            </a:extLst>
          </p:cNvPr>
          <p:cNvSpPr>
            <a:spLocks noChangeArrowheads="1"/>
          </p:cNvSpPr>
          <p:nvPr/>
        </p:nvSpPr>
        <p:spPr bwMode="auto">
          <a:xfrm>
            <a:off x="4337050" y="1170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44" name="Rectangle 1803">
            <a:extLst>
              <a:ext uri="{FF2B5EF4-FFF2-40B4-BE49-F238E27FC236}">
                <a16:creationId xmlns:a16="http://schemas.microsoft.com/office/drawing/2014/main" id="{DE9BC523-43B5-465A-8B8F-0EA96CAAAEA7}"/>
              </a:ext>
            </a:extLst>
          </p:cNvPr>
          <p:cNvSpPr>
            <a:spLocks noChangeArrowheads="1"/>
          </p:cNvSpPr>
          <p:nvPr/>
        </p:nvSpPr>
        <p:spPr bwMode="auto">
          <a:xfrm>
            <a:off x="4471988" y="1170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45" name="Rectangle 1804">
            <a:extLst>
              <a:ext uri="{FF2B5EF4-FFF2-40B4-BE49-F238E27FC236}">
                <a16:creationId xmlns:a16="http://schemas.microsoft.com/office/drawing/2014/main" id="{7ABE5E62-3376-4C51-B3A5-32D476F4F6E0}"/>
              </a:ext>
            </a:extLst>
          </p:cNvPr>
          <p:cNvSpPr>
            <a:spLocks noChangeArrowheads="1"/>
          </p:cNvSpPr>
          <p:nvPr/>
        </p:nvSpPr>
        <p:spPr bwMode="auto">
          <a:xfrm>
            <a:off x="4530725" y="1170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46" name="Rectangle 1805">
            <a:extLst>
              <a:ext uri="{FF2B5EF4-FFF2-40B4-BE49-F238E27FC236}">
                <a16:creationId xmlns:a16="http://schemas.microsoft.com/office/drawing/2014/main" id="{DEDB77F4-DF15-4D02-85B4-594233DA2165}"/>
              </a:ext>
            </a:extLst>
          </p:cNvPr>
          <p:cNvSpPr>
            <a:spLocks noChangeArrowheads="1"/>
          </p:cNvSpPr>
          <p:nvPr/>
        </p:nvSpPr>
        <p:spPr bwMode="auto">
          <a:xfrm>
            <a:off x="4565650" y="1170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47" name="Rectangle 1806">
            <a:extLst>
              <a:ext uri="{FF2B5EF4-FFF2-40B4-BE49-F238E27FC236}">
                <a16:creationId xmlns:a16="http://schemas.microsoft.com/office/drawing/2014/main" id="{F961DE79-66AD-4EC5-8775-1D60B0E9702E}"/>
              </a:ext>
            </a:extLst>
          </p:cNvPr>
          <p:cNvSpPr>
            <a:spLocks noChangeArrowheads="1"/>
          </p:cNvSpPr>
          <p:nvPr/>
        </p:nvSpPr>
        <p:spPr bwMode="auto">
          <a:xfrm>
            <a:off x="4595813" y="1170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48" name="Rectangle 1807">
            <a:extLst>
              <a:ext uri="{FF2B5EF4-FFF2-40B4-BE49-F238E27FC236}">
                <a16:creationId xmlns:a16="http://schemas.microsoft.com/office/drawing/2014/main" id="{85C763C0-516C-4C23-B744-D3587AE0D7E0}"/>
              </a:ext>
            </a:extLst>
          </p:cNvPr>
          <p:cNvSpPr>
            <a:spLocks noChangeArrowheads="1"/>
          </p:cNvSpPr>
          <p:nvPr/>
        </p:nvSpPr>
        <p:spPr bwMode="auto">
          <a:xfrm>
            <a:off x="4648200" y="1170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49" name="Rectangle 1808">
            <a:extLst>
              <a:ext uri="{FF2B5EF4-FFF2-40B4-BE49-F238E27FC236}">
                <a16:creationId xmlns:a16="http://schemas.microsoft.com/office/drawing/2014/main" id="{C585CDC7-0D1D-466E-8C0F-E214779B3E1D}"/>
              </a:ext>
            </a:extLst>
          </p:cNvPr>
          <p:cNvSpPr>
            <a:spLocks noChangeArrowheads="1"/>
          </p:cNvSpPr>
          <p:nvPr/>
        </p:nvSpPr>
        <p:spPr bwMode="auto">
          <a:xfrm>
            <a:off x="4706938" y="1170783"/>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950" name="Rectangle 1809">
            <a:extLst>
              <a:ext uri="{FF2B5EF4-FFF2-40B4-BE49-F238E27FC236}">
                <a16:creationId xmlns:a16="http://schemas.microsoft.com/office/drawing/2014/main" id="{9F2F8E54-10DE-47DA-80A5-7AF454312ADC}"/>
              </a:ext>
            </a:extLst>
          </p:cNvPr>
          <p:cNvSpPr>
            <a:spLocks noChangeArrowheads="1"/>
          </p:cNvSpPr>
          <p:nvPr/>
        </p:nvSpPr>
        <p:spPr bwMode="auto">
          <a:xfrm>
            <a:off x="4137025" y="130254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51" name="Rectangle 1810">
            <a:extLst>
              <a:ext uri="{FF2B5EF4-FFF2-40B4-BE49-F238E27FC236}">
                <a16:creationId xmlns:a16="http://schemas.microsoft.com/office/drawing/2014/main" id="{9063CA01-3B4F-470F-A2FF-C616C459B55E}"/>
              </a:ext>
            </a:extLst>
          </p:cNvPr>
          <p:cNvSpPr>
            <a:spLocks noChangeArrowheads="1"/>
          </p:cNvSpPr>
          <p:nvPr/>
        </p:nvSpPr>
        <p:spPr bwMode="auto">
          <a:xfrm>
            <a:off x="4217988" y="130254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53" name="Rectangle 1812">
            <a:extLst>
              <a:ext uri="{FF2B5EF4-FFF2-40B4-BE49-F238E27FC236}">
                <a16:creationId xmlns:a16="http://schemas.microsoft.com/office/drawing/2014/main" id="{4CA63236-25C4-43F7-AA5B-909EA598BEDA}"/>
              </a:ext>
            </a:extLst>
          </p:cNvPr>
          <p:cNvSpPr>
            <a:spLocks noChangeArrowheads="1"/>
          </p:cNvSpPr>
          <p:nvPr/>
        </p:nvSpPr>
        <p:spPr bwMode="auto">
          <a:xfrm>
            <a:off x="4311650" y="130254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54" name="Rectangle 1813">
            <a:extLst>
              <a:ext uri="{FF2B5EF4-FFF2-40B4-BE49-F238E27FC236}">
                <a16:creationId xmlns:a16="http://schemas.microsoft.com/office/drawing/2014/main" id="{E21980F2-497D-4BB3-9486-3FD6053FDE0C}"/>
              </a:ext>
            </a:extLst>
          </p:cNvPr>
          <p:cNvSpPr>
            <a:spLocks noChangeArrowheads="1"/>
          </p:cNvSpPr>
          <p:nvPr/>
        </p:nvSpPr>
        <p:spPr bwMode="auto">
          <a:xfrm>
            <a:off x="4371975" y="130254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55" name="Rectangle 1814">
            <a:extLst>
              <a:ext uri="{FF2B5EF4-FFF2-40B4-BE49-F238E27FC236}">
                <a16:creationId xmlns:a16="http://schemas.microsoft.com/office/drawing/2014/main" id="{FEB5F818-E2CB-4D39-814B-3D2A59C4D4F7}"/>
              </a:ext>
            </a:extLst>
          </p:cNvPr>
          <p:cNvSpPr>
            <a:spLocks noChangeArrowheads="1"/>
          </p:cNvSpPr>
          <p:nvPr/>
        </p:nvSpPr>
        <p:spPr bwMode="auto">
          <a:xfrm>
            <a:off x="4430713" y="130254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58" name="Rectangle 1817">
            <a:extLst>
              <a:ext uri="{FF2B5EF4-FFF2-40B4-BE49-F238E27FC236}">
                <a16:creationId xmlns:a16="http://schemas.microsoft.com/office/drawing/2014/main" id="{E509CD79-E08B-48EC-BF61-947BA7353014}"/>
              </a:ext>
            </a:extLst>
          </p:cNvPr>
          <p:cNvSpPr>
            <a:spLocks noChangeArrowheads="1"/>
          </p:cNvSpPr>
          <p:nvPr/>
        </p:nvSpPr>
        <p:spPr bwMode="auto">
          <a:xfrm>
            <a:off x="4541838" y="130254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59" name="Rectangle 1818">
            <a:extLst>
              <a:ext uri="{FF2B5EF4-FFF2-40B4-BE49-F238E27FC236}">
                <a16:creationId xmlns:a16="http://schemas.microsoft.com/office/drawing/2014/main" id="{BE26E332-0C08-47CB-81C4-724109496C93}"/>
              </a:ext>
            </a:extLst>
          </p:cNvPr>
          <p:cNvSpPr>
            <a:spLocks noChangeArrowheads="1"/>
          </p:cNvSpPr>
          <p:nvPr/>
        </p:nvSpPr>
        <p:spPr bwMode="auto">
          <a:xfrm>
            <a:off x="4602163" y="130254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60" name="Rectangle 1819">
            <a:extLst>
              <a:ext uri="{FF2B5EF4-FFF2-40B4-BE49-F238E27FC236}">
                <a16:creationId xmlns:a16="http://schemas.microsoft.com/office/drawing/2014/main" id="{75B7D652-2FF4-4FAA-8FC9-B4564E1EA0F2}"/>
              </a:ext>
            </a:extLst>
          </p:cNvPr>
          <p:cNvSpPr>
            <a:spLocks noChangeArrowheads="1"/>
          </p:cNvSpPr>
          <p:nvPr/>
        </p:nvSpPr>
        <p:spPr bwMode="auto">
          <a:xfrm>
            <a:off x="4689475" y="130254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61" name="Rectangle 1820">
            <a:extLst>
              <a:ext uri="{FF2B5EF4-FFF2-40B4-BE49-F238E27FC236}">
                <a16:creationId xmlns:a16="http://schemas.microsoft.com/office/drawing/2014/main" id="{A76E96B7-1DC9-40FE-A2C5-82E902232D93}"/>
              </a:ext>
            </a:extLst>
          </p:cNvPr>
          <p:cNvSpPr>
            <a:spLocks noChangeArrowheads="1"/>
          </p:cNvSpPr>
          <p:nvPr/>
        </p:nvSpPr>
        <p:spPr bwMode="auto">
          <a:xfrm>
            <a:off x="4749800" y="1302546"/>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962" name="Rectangle 1821">
            <a:extLst>
              <a:ext uri="{FF2B5EF4-FFF2-40B4-BE49-F238E27FC236}">
                <a16:creationId xmlns:a16="http://schemas.microsoft.com/office/drawing/2014/main" id="{A87953E8-5917-49E4-A432-28EA83AAFDDB}"/>
              </a:ext>
            </a:extLst>
          </p:cNvPr>
          <p:cNvSpPr>
            <a:spLocks noChangeArrowheads="1"/>
          </p:cNvSpPr>
          <p:nvPr/>
        </p:nvSpPr>
        <p:spPr bwMode="auto">
          <a:xfrm>
            <a:off x="4106863" y="1424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65" name="Rectangle 1824">
            <a:extLst>
              <a:ext uri="{FF2B5EF4-FFF2-40B4-BE49-F238E27FC236}">
                <a16:creationId xmlns:a16="http://schemas.microsoft.com/office/drawing/2014/main" id="{F84402D9-3774-4465-B32F-DE50AD47D4EA}"/>
              </a:ext>
            </a:extLst>
          </p:cNvPr>
          <p:cNvSpPr>
            <a:spLocks noChangeArrowheads="1"/>
          </p:cNvSpPr>
          <p:nvPr/>
        </p:nvSpPr>
        <p:spPr bwMode="auto">
          <a:xfrm>
            <a:off x="4254500" y="1424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66" name="Rectangle 1825">
            <a:extLst>
              <a:ext uri="{FF2B5EF4-FFF2-40B4-BE49-F238E27FC236}">
                <a16:creationId xmlns:a16="http://schemas.microsoft.com/office/drawing/2014/main" id="{881AF63D-F0B9-454E-B906-2954761D560C}"/>
              </a:ext>
            </a:extLst>
          </p:cNvPr>
          <p:cNvSpPr>
            <a:spLocks noChangeArrowheads="1"/>
          </p:cNvSpPr>
          <p:nvPr/>
        </p:nvSpPr>
        <p:spPr bwMode="auto">
          <a:xfrm>
            <a:off x="4283075" y="1424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67" name="Rectangle 1826">
            <a:extLst>
              <a:ext uri="{FF2B5EF4-FFF2-40B4-BE49-F238E27FC236}">
                <a16:creationId xmlns:a16="http://schemas.microsoft.com/office/drawing/2014/main" id="{DE65BEFE-68C5-40D3-B210-A962B66F31F1}"/>
              </a:ext>
            </a:extLst>
          </p:cNvPr>
          <p:cNvSpPr>
            <a:spLocks noChangeArrowheads="1"/>
          </p:cNvSpPr>
          <p:nvPr/>
        </p:nvSpPr>
        <p:spPr bwMode="auto">
          <a:xfrm>
            <a:off x="4343400" y="1424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68" name="Rectangle 1827">
            <a:extLst>
              <a:ext uri="{FF2B5EF4-FFF2-40B4-BE49-F238E27FC236}">
                <a16:creationId xmlns:a16="http://schemas.microsoft.com/office/drawing/2014/main" id="{A23FB85E-766D-4671-B6C0-8FEB51A53441}"/>
              </a:ext>
            </a:extLst>
          </p:cNvPr>
          <p:cNvSpPr>
            <a:spLocks noChangeArrowheads="1"/>
          </p:cNvSpPr>
          <p:nvPr/>
        </p:nvSpPr>
        <p:spPr bwMode="auto">
          <a:xfrm>
            <a:off x="4430713" y="1424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69" name="Rectangle 1828">
            <a:extLst>
              <a:ext uri="{FF2B5EF4-FFF2-40B4-BE49-F238E27FC236}">
                <a16:creationId xmlns:a16="http://schemas.microsoft.com/office/drawing/2014/main" id="{85260958-07A5-47BE-9376-AF8BFEFA7457}"/>
              </a:ext>
            </a:extLst>
          </p:cNvPr>
          <p:cNvSpPr>
            <a:spLocks noChangeArrowheads="1"/>
          </p:cNvSpPr>
          <p:nvPr/>
        </p:nvSpPr>
        <p:spPr bwMode="auto">
          <a:xfrm>
            <a:off x="4454525" y="1424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71" name="Rectangle 1830">
            <a:extLst>
              <a:ext uri="{FF2B5EF4-FFF2-40B4-BE49-F238E27FC236}">
                <a16:creationId xmlns:a16="http://schemas.microsoft.com/office/drawing/2014/main" id="{1273B1E0-B925-46EC-ACFB-DF4EC1180A69}"/>
              </a:ext>
            </a:extLst>
          </p:cNvPr>
          <p:cNvSpPr>
            <a:spLocks noChangeArrowheads="1"/>
          </p:cNvSpPr>
          <p:nvPr/>
        </p:nvSpPr>
        <p:spPr bwMode="auto">
          <a:xfrm>
            <a:off x="4549775" y="1424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72" name="Rectangle 1831">
            <a:extLst>
              <a:ext uri="{FF2B5EF4-FFF2-40B4-BE49-F238E27FC236}">
                <a16:creationId xmlns:a16="http://schemas.microsoft.com/office/drawing/2014/main" id="{8EB831A5-8B38-4274-89B7-8DACCFA0C5D0}"/>
              </a:ext>
            </a:extLst>
          </p:cNvPr>
          <p:cNvSpPr>
            <a:spLocks noChangeArrowheads="1"/>
          </p:cNvSpPr>
          <p:nvPr/>
        </p:nvSpPr>
        <p:spPr bwMode="auto">
          <a:xfrm>
            <a:off x="4572000" y="1424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73" name="Rectangle 1832">
            <a:extLst>
              <a:ext uri="{FF2B5EF4-FFF2-40B4-BE49-F238E27FC236}">
                <a16:creationId xmlns:a16="http://schemas.microsoft.com/office/drawing/2014/main" id="{97688628-FE12-477F-BED2-7EBE58580094}"/>
              </a:ext>
            </a:extLst>
          </p:cNvPr>
          <p:cNvSpPr>
            <a:spLocks noChangeArrowheads="1"/>
          </p:cNvSpPr>
          <p:nvPr/>
        </p:nvSpPr>
        <p:spPr bwMode="auto">
          <a:xfrm>
            <a:off x="4602163" y="1424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74" name="Rectangle 1833">
            <a:extLst>
              <a:ext uri="{FF2B5EF4-FFF2-40B4-BE49-F238E27FC236}">
                <a16:creationId xmlns:a16="http://schemas.microsoft.com/office/drawing/2014/main" id="{D702897B-1199-4D57-803A-867D3A73A865}"/>
              </a:ext>
            </a:extLst>
          </p:cNvPr>
          <p:cNvSpPr>
            <a:spLocks noChangeArrowheads="1"/>
          </p:cNvSpPr>
          <p:nvPr/>
        </p:nvSpPr>
        <p:spPr bwMode="auto">
          <a:xfrm>
            <a:off x="4660900" y="1424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75" name="Rectangle 1834">
            <a:extLst>
              <a:ext uri="{FF2B5EF4-FFF2-40B4-BE49-F238E27FC236}">
                <a16:creationId xmlns:a16="http://schemas.microsoft.com/office/drawing/2014/main" id="{113B1F78-E158-4B15-89D9-CDACFA8FE583}"/>
              </a:ext>
            </a:extLst>
          </p:cNvPr>
          <p:cNvSpPr>
            <a:spLocks noChangeArrowheads="1"/>
          </p:cNvSpPr>
          <p:nvPr/>
        </p:nvSpPr>
        <p:spPr bwMode="auto">
          <a:xfrm>
            <a:off x="4689475" y="14247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77" name="Rectangle 1836">
            <a:extLst>
              <a:ext uri="{FF2B5EF4-FFF2-40B4-BE49-F238E27FC236}">
                <a16:creationId xmlns:a16="http://schemas.microsoft.com/office/drawing/2014/main" id="{4FF693DA-A983-4B75-BEB1-D76A613125AF}"/>
              </a:ext>
            </a:extLst>
          </p:cNvPr>
          <p:cNvSpPr>
            <a:spLocks noChangeArrowheads="1"/>
          </p:cNvSpPr>
          <p:nvPr/>
        </p:nvSpPr>
        <p:spPr bwMode="auto">
          <a:xfrm>
            <a:off x="4778375" y="1424783"/>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dirty="0">
                <a:ln>
                  <a:noFill/>
                </a:ln>
                <a:solidFill>
                  <a:srgbClr val="000000"/>
                </a:solidFill>
                <a:effectLst/>
                <a:latin typeface="Arial" panose="020B0604020202020204" pitchFamily="34"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79" name="Rectangle 1838">
            <a:extLst>
              <a:ext uri="{FF2B5EF4-FFF2-40B4-BE49-F238E27FC236}">
                <a16:creationId xmlns:a16="http://schemas.microsoft.com/office/drawing/2014/main" id="{C9AFDCF1-A291-4B2B-BC08-1CF039127248}"/>
              </a:ext>
            </a:extLst>
          </p:cNvPr>
          <p:cNvSpPr>
            <a:spLocks noChangeArrowheads="1"/>
          </p:cNvSpPr>
          <p:nvPr/>
        </p:nvSpPr>
        <p:spPr bwMode="auto">
          <a:xfrm>
            <a:off x="4437063" y="155495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81" name="Rectangle 1840">
            <a:extLst>
              <a:ext uri="{FF2B5EF4-FFF2-40B4-BE49-F238E27FC236}">
                <a16:creationId xmlns:a16="http://schemas.microsoft.com/office/drawing/2014/main" id="{B0E278F9-D44C-4D18-9794-1D183A64EF60}"/>
              </a:ext>
            </a:extLst>
          </p:cNvPr>
          <p:cNvSpPr>
            <a:spLocks noChangeArrowheads="1"/>
          </p:cNvSpPr>
          <p:nvPr/>
        </p:nvSpPr>
        <p:spPr bwMode="auto">
          <a:xfrm>
            <a:off x="4489450" y="1554958"/>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dirty="0">
                <a:ln>
                  <a:noFill/>
                </a:ln>
                <a:solidFill>
                  <a:srgbClr val="FFFFFF"/>
                </a:solidFill>
                <a:effectLst/>
                <a:latin typeface="Arial" panose="020B0604020202020204" pitchFamily="34" charset="0"/>
              </a:rPr>
              <a:t>.</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82" name="Rectangle 1841">
            <a:extLst>
              <a:ext uri="{FF2B5EF4-FFF2-40B4-BE49-F238E27FC236}">
                <a16:creationId xmlns:a16="http://schemas.microsoft.com/office/drawing/2014/main" id="{69BE8FD9-454A-46E3-BE32-03039A01AA81}"/>
              </a:ext>
            </a:extLst>
          </p:cNvPr>
          <p:cNvSpPr>
            <a:spLocks noChangeArrowheads="1"/>
          </p:cNvSpPr>
          <p:nvPr/>
        </p:nvSpPr>
        <p:spPr bwMode="auto">
          <a:xfrm>
            <a:off x="4519613" y="1554958"/>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dirty="0">
                <a:ln>
                  <a:noFill/>
                </a:ln>
                <a:solidFill>
                  <a:srgbClr val="FFFFFF"/>
                </a:solidFill>
                <a:effectLst/>
                <a:latin typeface="Arial" panose="020B0604020202020204" pitchFamily="34"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86" name="Rectangle 1845">
            <a:extLst>
              <a:ext uri="{FF2B5EF4-FFF2-40B4-BE49-F238E27FC236}">
                <a16:creationId xmlns:a16="http://schemas.microsoft.com/office/drawing/2014/main" id="{AB1C83AF-2F34-44DE-BB0E-ACE51BE972AC}"/>
              </a:ext>
            </a:extLst>
          </p:cNvPr>
          <p:cNvSpPr>
            <a:spLocks noChangeArrowheads="1"/>
          </p:cNvSpPr>
          <p:nvPr/>
        </p:nvSpPr>
        <p:spPr bwMode="auto">
          <a:xfrm>
            <a:off x="5661025" y="451723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88" name="Rectangle 1847">
            <a:extLst>
              <a:ext uri="{FF2B5EF4-FFF2-40B4-BE49-F238E27FC236}">
                <a16:creationId xmlns:a16="http://schemas.microsoft.com/office/drawing/2014/main" id="{9E0655E8-7483-48FF-969A-225F84352D1F}"/>
              </a:ext>
            </a:extLst>
          </p:cNvPr>
          <p:cNvSpPr>
            <a:spLocks noChangeArrowheads="1"/>
          </p:cNvSpPr>
          <p:nvPr/>
        </p:nvSpPr>
        <p:spPr bwMode="auto">
          <a:xfrm>
            <a:off x="5735638" y="451723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989" name="Rectangle 1848">
            <a:extLst>
              <a:ext uri="{FF2B5EF4-FFF2-40B4-BE49-F238E27FC236}">
                <a16:creationId xmlns:a16="http://schemas.microsoft.com/office/drawing/2014/main" id="{F8F14A0D-39C2-4EC2-A60D-BD517AB2DB91}"/>
              </a:ext>
            </a:extLst>
          </p:cNvPr>
          <p:cNvSpPr>
            <a:spLocks noChangeArrowheads="1"/>
          </p:cNvSpPr>
          <p:nvPr/>
        </p:nvSpPr>
        <p:spPr bwMode="auto">
          <a:xfrm>
            <a:off x="5795963" y="451723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009" name="Rectangle 1868">
            <a:extLst>
              <a:ext uri="{FF2B5EF4-FFF2-40B4-BE49-F238E27FC236}">
                <a16:creationId xmlns:a16="http://schemas.microsoft.com/office/drawing/2014/main" id="{5BB976EF-5545-4BE8-94A8-36B90C955C59}"/>
              </a:ext>
            </a:extLst>
          </p:cNvPr>
          <p:cNvSpPr>
            <a:spLocks noChangeArrowheads="1"/>
          </p:cNvSpPr>
          <p:nvPr/>
        </p:nvSpPr>
        <p:spPr bwMode="auto">
          <a:xfrm>
            <a:off x="6189663" y="4639471"/>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dirty="0">
                <a:ln>
                  <a:noFill/>
                </a:ln>
                <a:solidFill>
                  <a:srgbClr val="000000"/>
                </a:solidFill>
                <a:effectLst/>
                <a:latin typeface="Arial" panose="020B0604020202020204" pitchFamily="34"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grpSp>
        <p:nvGrpSpPr>
          <p:cNvPr id="1497" name="Group 2097">
            <a:extLst>
              <a:ext uri="{FF2B5EF4-FFF2-40B4-BE49-F238E27FC236}">
                <a16:creationId xmlns:a16="http://schemas.microsoft.com/office/drawing/2014/main" id="{7E5DE93B-A92A-4D8F-922D-59BE1629C81C}"/>
              </a:ext>
            </a:extLst>
          </p:cNvPr>
          <p:cNvGrpSpPr>
            <a:grpSpLocks/>
          </p:cNvGrpSpPr>
          <p:nvPr/>
        </p:nvGrpSpPr>
        <p:grpSpPr bwMode="auto">
          <a:xfrm>
            <a:off x="2303463" y="2024858"/>
            <a:ext cx="4557713" cy="3206750"/>
            <a:chOff x="1454" y="1255"/>
            <a:chExt cx="2871" cy="2020"/>
          </a:xfrm>
        </p:grpSpPr>
        <p:sp>
          <p:nvSpPr>
            <p:cNvPr id="1646" name="Rectangle 1906">
              <a:extLst>
                <a:ext uri="{FF2B5EF4-FFF2-40B4-BE49-F238E27FC236}">
                  <a16:creationId xmlns:a16="http://schemas.microsoft.com/office/drawing/2014/main" id="{B3F17CDD-BFC5-400A-AB53-73461F3C3919}"/>
                </a:ext>
              </a:extLst>
            </p:cNvPr>
            <p:cNvSpPr>
              <a:spLocks noChangeArrowheads="1"/>
            </p:cNvSpPr>
            <p:nvPr/>
          </p:nvSpPr>
          <p:spPr bwMode="auto">
            <a:xfrm>
              <a:off x="4273" y="2265"/>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659" name="Rectangle 1919">
              <a:extLst>
                <a:ext uri="{FF2B5EF4-FFF2-40B4-BE49-F238E27FC236}">
                  <a16:creationId xmlns:a16="http://schemas.microsoft.com/office/drawing/2014/main" id="{D4086FE6-C7ED-49CC-BA4D-95887B748538}"/>
                </a:ext>
              </a:extLst>
            </p:cNvPr>
            <p:cNvSpPr>
              <a:spLocks noChangeArrowheads="1"/>
            </p:cNvSpPr>
            <p:nvPr/>
          </p:nvSpPr>
          <p:spPr bwMode="auto">
            <a:xfrm>
              <a:off x="3434" y="125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60" name="Rectangle 1920">
              <a:extLst>
                <a:ext uri="{FF2B5EF4-FFF2-40B4-BE49-F238E27FC236}">
                  <a16:creationId xmlns:a16="http://schemas.microsoft.com/office/drawing/2014/main" id="{050B35A6-3808-458E-B63F-73D0196541B4}"/>
                </a:ext>
              </a:extLst>
            </p:cNvPr>
            <p:cNvSpPr>
              <a:spLocks noChangeArrowheads="1"/>
            </p:cNvSpPr>
            <p:nvPr/>
          </p:nvSpPr>
          <p:spPr bwMode="auto">
            <a:xfrm>
              <a:off x="3482" y="125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61" name="Rectangle 1921">
              <a:extLst>
                <a:ext uri="{FF2B5EF4-FFF2-40B4-BE49-F238E27FC236}">
                  <a16:creationId xmlns:a16="http://schemas.microsoft.com/office/drawing/2014/main" id="{E07A6634-1D3D-4344-9E89-F1B9D05D3797}"/>
                </a:ext>
              </a:extLst>
            </p:cNvPr>
            <p:cNvSpPr>
              <a:spLocks noChangeArrowheads="1"/>
            </p:cNvSpPr>
            <p:nvPr/>
          </p:nvSpPr>
          <p:spPr bwMode="auto">
            <a:xfrm>
              <a:off x="3519" y="125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62" name="Rectangle 1922">
              <a:extLst>
                <a:ext uri="{FF2B5EF4-FFF2-40B4-BE49-F238E27FC236}">
                  <a16:creationId xmlns:a16="http://schemas.microsoft.com/office/drawing/2014/main" id="{485ED5DE-0FD8-46C4-BE60-D9394953404F}"/>
                </a:ext>
              </a:extLst>
            </p:cNvPr>
            <p:cNvSpPr>
              <a:spLocks noChangeArrowheads="1"/>
            </p:cNvSpPr>
            <p:nvPr/>
          </p:nvSpPr>
          <p:spPr bwMode="auto">
            <a:xfrm>
              <a:off x="3556" y="125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63" name="Rectangle 1923">
              <a:extLst>
                <a:ext uri="{FF2B5EF4-FFF2-40B4-BE49-F238E27FC236}">
                  <a16:creationId xmlns:a16="http://schemas.microsoft.com/office/drawing/2014/main" id="{2309EB25-55BA-4C63-8FA7-B43BFA81EEEA}"/>
                </a:ext>
              </a:extLst>
            </p:cNvPr>
            <p:cNvSpPr>
              <a:spLocks noChangeArrowheads="1"/>
            </p:cNvSpPr>
            <p:nvPr/>
          </p:nvSpPr>
          <p:spPr bwMode="auto">
            <a:xfrm>
              <a:off x="3575" y="125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64" name="Rectangle 1924">
              <a:extLst>
                <a:ext uri="{FF2B5EF4-FFF2-40B4-BE49-F238E27FC236}">
                  <a16:creationId xmlns:a16="http://schemas.microsoft.com/office/drawing/2014/main" id="{FE9B0F2B-DA95-4FAB-B280-FCEA0351FE8A}"/>
                </a:ext>
              </a:extLst>
            </p:cNvPr>
            <p:cNvSpPr>
              <a:spLocks noChangeArrowheads="1"/>
            </p:cNvSpPr>
            <p:nvPr/>
          </p:nvSpPr>
          <p:spPr bwMode="auto">
            <a:xfrm>
              <a:off x="3612" y="125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65" name="Rectangle 1925">
              <a:extLst>
                <a:ext uri="{FF2B5EF4-FFF2-40B4-BE49-F238E27FC236}">
                  <a16:creationId xmlns:a16="http://schemas.microsoft.com/office/drawing/2014/main" id="{97CAE079-4C19-476C-A525-F07AB5F1A624}"/>
                </a:ext>
              </a:extLst>
            </p:cNvPr>
            <p:cNvSpPr>
              <a:spLocks noChangeArrowheads="1"/>
            </p:cNvSpPr>
            <p:nvPr/>
          </p:nvSpPr>
          <p:spPr bwMode="auto">
            <a:xfrm>
              <a:off x="3634" y="125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66" name="Rectangle 1926">
              <a:extLst>
                <a:ext uri="{FF2B5EF4-FFF2-40B4-BE49-F238E27FC236}">
                  <a16:creationId xmlns:a16="http://schemas.microsoft.com/office/drawing/2014/main" id="{28C896FF-A905-4050-966D-B3EAF169D026}"/>
                </a:ext>
              </a:extLst>
            </p:cNvPr>
            <p:cNvSpPr>
              <a:spLocks noChangeArrowheads="1"/>
            </p:cNvSpPr>
            <p:nvPr/>
          </p:nvSpPr>
          <p:spPr bwMode="auto">
            <a:xfrm>
              <a:off x="3649" y="125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67" name="Rectangle 1927">
              <a:extLst>
                <a:ext uri="{FF2B5EF4-FFF2-40B4-BE49-F238E27FC236}">
                  <a16:creationId xmlns:a16="http://schemas.microsoft.com/office/drawing/2014/main" id="{F6238FE4-CEED-4D6C-82DC-E3C097AD36CC}"/>
                </a:ext>
              </a:extLst>
            </p:cNvPr>
            <p:cNvSpPr>
              <a:spLocks noChangeArrowheads="1"/>
            </p:cNvSpPr>
            <p:nvPr/>
          </p:nvSpPr>
          <p:spPr bwMode="auto">
            <a:xfrm>
              <a:off x="3686" y="125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68" name="Rectangle 1928">
              <a:extLst>
                <a:ext uri="{FF2B5EF4-FFF2-40B4-BE49-F238E27FC236}">
                  <a16:creationId xmlns:a16="http://schemas.microsoft.com/office/drawing/2014/main" id="{42B33F3B-B9A6-4431-9128-2C10F4AA9982}"/>
                </a:ext>
              </a:extLst>
            </p:cNvPr>
            <p:cNvSpPr>
              <a:spLocks noChangeArrowheads="1"/>
            </p:cNvSpPr>
            <p:nvPr/>
          </p:nvSpPr>
          <p:spPr bwMode="auto">
            <a:xfrm>
              <a:off x="3723" y="1255"/>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669" name="Rectangle 1929">
              <a:extLst>
                <a:ext uri="{FF2B5EF4-FFF2-40B4-BE49-F238E27FC236}">
                  <a16:creationId xmlns:a16="http://schemas.microsoft.com/office/drawing/2014/main" id="{28BA5BC2-D890-4D7B-9738-640D904F08FB}"/>
                </a:ext>
              </a:extLst>
            </p:cNvPr>
            <p:cNvSpPr>
              <a:spLocks noChangeArrowheads="1"/>
            </p:cNvSpPr>
            <p:nvPr/>
          </p:nvSpPr>
          <p:spPr bwMode="auto">
            <a:xfrm>
              <a:off x="3454" y="133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70" name="Rectangle 1930">
              <a:extLst>
                <a:ext uri="{FF2B5EF4-FFF2-40B4-BE49-F238E27FC236}">
                  <a16:creationId xmlns:a16="http://schemas.microsoft.com/office/drawing/2014/main" id="{C8C0BDCA-28DC-4B0F-815B-F722A6E5DE32}"/>
                </a:ext>
              </a:extLst>
            </p:cNvPr>
            <p:cNvSpPr>
              <a:spLocks noChangeArrowheads="1"/>
            </p:cNvSpPr>
            <p:nvPr/>
          </p:nvSpPr>
          <p:spPr bwMode="auto">
            <a:xfrm>
              <a:off x="3473" y="133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72" name="Rectangle 1932">
              <a:extLst>
                <a:ext uri="{FF2B5EF4-FFF2-40B4-BE49-F238E27FC236}">
                  <a16:creationId xmlns:a16="http://schemas.microsoft.com/office/drawing/2014/main" id="{EB9A99D8-2415-40A8-A6D8-87CE188AE60B}"/>
                </a:ext>
              </a:extLst>
            </p:cNvPr>
            <p:cNvSpPr>
              <a:spLocks noChangeArrowheads="1"/>
            </p:cNvSpPr>
            <p:nvPr/>
          </p:nvSpPr>
          <p:spPr bwMode="auto">
            <a:xfrm>
              <a:off x="3525" y="133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73" name="Rectangle 1933">
              <a:extLst>
                <a:ext uri="{FF2B5EF4-FFF2-40B4-BE49-F238E27FC236}">
                  <a16:creationId xmlns:a16="http://schemas.microsoft.com/office/drawing/2014/main" id="{CCAE4708-C465-4853-BF8B-910BB14D47F1}"/>
                </a:ext>
              </a:extLst>
            </p:cNvPr>
            <p:cNvSpPr>
              <a:spLocks noChangeArrowheads="1"/>
            </p:cNvSpPr>
            <p:nvPr/>
          </p:nvSpPr>
          <p:spPr bwMode="auto">
            <a:xfrm>
              <a:off x="3558" y="1332"/>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674" name="Rectangle 1934">
              <a:extLst>
                <a:ext uri="{FF2B5EF4-FFF2-40B4-BE49-F238E27FC236}">
                  <a16:creationId xmlns:a16="http://schemas.microsoft.com/office/drawing/2014/main" id="{1D553A62-114C-4BFE-947F-68C1DAE239BF}"/>
                </a:ext>
              </a:extLst>
            </p:cNvPr>
            <p:cNvSpPr>
              <a:spLocks noChangeArrowheads="1"/>
            </p:cNvSpPr>
            <p:nvPr/>
          </p:nvSpPr>
          <p:spPr bwMode="auto">
            <a:xfrm>
              <a:off x="3576" y="133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75" name="Rectangle 1935">
              <a:extLst>
                <a:ext uri="{FF2B5EF4-FFF2-40B4-BE49-F238E27FC236}">
                  <a16:creationId xmlns:a16="http://schemas.microsoft.com/office/drawing/2014/main" id="{79B8AE93-1E26-40DA-B0F6-46FC05D098EF}"/>
                </a:ext>
              </a:extLst>
            </p:cNvPr>
            <p:cNvSpPr>
              <a:spLocks noChangeArrowheads="1"/>
            </p:cNvSpPr>
            <p:nvPr/>
          </p:nvSpPr>
          <p:spPr bwMode="auto">
            <a:xfrm>
              <a:off x="3621" y="133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76" name="Rectangle 1936">
              <a:extLst>
                <a:ext uri="{FF2B5EF4-FFF2-40B4-BE49-F238E27FC236}">
                  <a16:creationId xmlns:a16="http://schemas.microsoft.com/office/drawing/2014/main" id="{3C06AC20-911D-40BF-BE08-40DD759F4BED}"/>
                </a:ext>
              </a:extLst>
            </p:cNvPr>
            <p:cNvSpPr>
              <a:spLocks noChangeArrowheads="1"/>
            </p:cNvSpPr>
            <p:nvPr/>
          </p:nvSpPr>
          <p:spPr bwMode="auto">
            <a:xfrm>
              <a:off x="3640" y="133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77" name="Rectangle 1937">
              <a:extLst>
                <a:ext uri="{FF2B5EF4-FFF2-40B4-BE49-F238E27FC236}">
                  <a16:creationId xmlns:a16="http://schemas.microsoft.com/office/drawing/2014/main" id="{E6EACA34-629E-4033-A2A0-3CE9EE90E122}"/>
                </a:ext>
              </a:extLst>
            </p:cNvPr>
            <p:cNvSpPr>
              <a:spLocks noChangeArrowheads="1"/>
            </p:cNvSpPr>
            <p:nvPr/>
          </p:nvSpPr>
          <p:spPr bwMode="auto">
            <a:xfrm>
              <a:off x="3684" y="133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81" name="Rectangle 1941">
              <a:extLst>
                <a:ext uri="{FF2B5EF4-FFF2-40B4-BE49-F238E27FC236}">
                  <a16:creationId xmlns:a16="http://schemas.microsoft.com/office/drawing/2014/main" id="{E146EDE8-F33A-4DAC-ACFD-8755675F333D}"/>
                </a:ext>
              </a:extLst>
            </p:cNvPr>
            <p:cNvSpPr>
              <a:spLocks noChangeArrowheads="1"/>
            </p:cNvSpPr>
            <p:nvPr/>
          </p:nvSpPr>
          <p:spPr bwMode="auto">
            <a:xfrm rot="20040000">
              <a:off x="2193" y="278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83" name="Rectangle 1943">
              <a:extLst>
                <a:ext uri="{FF2B5EF4-FFF2-40B4-BE49-F238E27FC236}">
                  <a16:creationId xmlns:a16="http://schemas.microsoft.com/office/drawing/2014/main" id="{BFC27678-8CCC-4FA6-8971-5F299C04C0F9}"/>
                </a:ext>
              </a:extLst>
            </p:cNvPr>
            <p:cNvSpPr>
              <a:spLocks noChangeArrowheads="1"/>
            </p:cNvSpPr>
            <p:nvPr/>
          </p:nvSpPr>
          <p:spPr bwMode="auto">
            <a:xfrm rot="20040000">
              <a:off x="2241" y="276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84" name="Rectangle 1944">
              <a:extLst>
                <a:ext uri="{FF2B5EF4-FFF2-40B4-BE49-F238E27FC236}">
                  <a16:creationId xmlns:a16="http://schemas.microsoft.com/office/drawing/2014/main" id="{EDEE413E-8B7C-4719-8B40-331870E949BA}"/>
                </a:ext>
              </a:extLst>
            </p:cNvPr>
            <p:cNvSpPr>
              <a:spLocks noChangeArrowheads="1"/>
            </p:cNvSpPr>
            <p:nvPr/>
          </p:nvSpPr>
          <p:spPr bwMode="auto">
            <a:xfrm rot="20040000">
              <a:off x="2275" y="274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85" name="Rectangle 1945">
              <a:extLst>
                <a:ext uri="{FF2B5EF4-FFF2-40B4-BE49-F238E27FC236}">
                  <a16:creationId xmlns:a16="http://schemas.microsoft.com/office/drawing/2014/main" id="{B785CC24-D88F-4139-BD3C-E1FC7133B828}"/>
                </a:ext>
              </a:extLst>
            </p:cNvPr>
            <p:cNvSpPr>
              <a:spLocks noChangeArrowheads="1"/>
            </p:cNvSpPr>
            <p:nvPr/>
          </p:nvSpPr>
          <p:spPr bwMode="auto">
            <a:xfrm rot="20040000">
              <a:off x="2308" y="273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86" name="Rectangle 1946">
              <a:extLst>
                <a:ext uri="{FF2B5EF4-FFF2-40B4-BE49-F238E27FC236}">
                  <a16:creationId xmlns:a16="http://schemas.microsoft.com/office/drawing/2014/main" id="{2C33B0B1-DF73-4A4D-A611-F49A63553ED2}"/>
                </a:ext>
              </a:extLst>
            </p:cNvPr>
            <p:cNvSpPr>
              <a:spLocks noChangeArrowheads="1"/>
            </p:cNvSpPr>
            <p:nvPr/>
          </p:nvSpPr>
          <p:spPr bwMode="auto">
            <a:xfrm rot="20040000">
              <a:off x="2342" y="271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88" name="Rectangle 1948">
              <a:extLst>
                <a:ext uri="{FF2B5EF4-FFF2-40B4-BE49-F238E27FC236}">
                  <a16:creationId xmlns:a16="http://schemas.microsoft.com/office/drawing/2014/main" id="{F62C2DDA-F73B-4B70-931E-63C0C546A644}"/>
                </a:ext>
              </a:extLst>
            </p:cNvPr>
            <p:cNvSpPr>
              <a:spLocks noChangeArrowheads="1"/>
            </p:cNvSpPr>
            <p:nvPr/>
          </p:nvSpPr>
          <p:spPr bwMode="auto">
            <a:xfrm rot="20040000">
              <a:off x="2357" y="2737"/>
              <a:ext cx="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10" name="Rectangle 1970">
              <a:extLst>
                <a:ext uri="{FF2B5EF4-FFF2-40B4-BE49-F238E27FC236}">
                  <a16:creationId xmlns:a16="http://schemas.microsoft.com/office/drawing/2014/main" id="{5050951E-AC5E-4432-9EFF-0BA8B958F072}"/>
                </a:ext>
              </a:extLst>
            </p:cNvPr>
            <p:cNvSpPr>
              <a:spLocks noChangeArrowheads="1"/>
            </p:cNvSpPr>
            <p:nvPr/>
          </p:nvSpPr>
          <p:spPr bwMode="auto">
            <a:xfrm rot="660000">
              <a:off x="3382" y="239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715" name="Rectangle 1975">
              <a:extLst>
                <a:ext uri="{FF2B5EF4-FFF2-40B4-BE49-F238E27FC236}">
                  <a16:creationId xmlns:a16="http://schemas.microsoft.com/office/drawing/2014/main" id="{FC7967E3-4989-4ACA-A324-E7AE6510C6A1}"/>
                </a:ext>
              </a:extLst>
            </p:cNvPr>
            <p:cNvSpPr>
              <a:spLocks noChangeArrowheads="1"/>
            </p:cNvSpPr>
            <p:nvPr/>
          </p:nvSpPr>
          <p:spPr bwMode="auto">
            <a:xfrm rot="660000">
              <a:off x="3508" y="2460"/>
              <a:ext cx="5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1" i="0" u="none" strike="noStrike" cap="none" normalizeH="0" baseline="0">
                  <a:ln>
                    <a:noFill/>
                  </a:ln>
                  <a:solidFill>
                    <a:srgbClr val="000000"/>
                  </a:solidFill>
                  <a:effectLst/>
                  <a:latin typeface="Arial Bold"/>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19" name="Rectangle 1979">
              <a:extLst>
                <a:ext uri="{FF2B5EF4-FFF2-40B4-BE49-F238E27FC236}">
                  <a16:creationId xmlns:a16="http://schemas.microsoft.com/office/drawing/2014/main" id="{92BF56E3-58D8-4ABA-B415-9A3541CFE71C}"/>
                </a:ext>
              </a:extLst>
            </p:cNvPr>
            <p:cNvSpPr>
              <a:spLocks noChangeArrowheads="1"/>
            </p:cNvSpPr>
            <p:nvPr/>
          </p:nvSpPr>
          <p:spPr bwMode="auto">
            <a:xfrm rot="660000">
              <a:off x="3405" y="247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721" name="Rectangle 1981">
              <a:extLst>
                <a:ext uri="{FF2B5EF4-FFF2-40B4-BE49-F238E27FC236}">
                  <a16:creationId xmlns:a16="http://schemas.microsoft.com/office/drawing/2014/main" id="{F890993A-15D9-4C2C-8229-931426F19A02}"/>
                </a:ext>
              </a:extLst>
            </p:cNvPr>
            <p:cNvSpPr>
              <a:spLocks noChangeArrowheads="1"/>
            </p:cNvSpPr>
            <p:nvPr/>
          </p:nvSpPr>
          <p:spPr bwMode="auto">
            <a:xfrm rot="660000">
              <a:off x="3494" y="249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730" name="Rectangle 1990">
              <a:extLst>
                <a:ext uri="{FF2B5EF4-FFF2-40B4-BE49-F238E27FC236}">
                  <a16:creationId xmlns:a16="http://schemas.microsoft.com/office/drawing/2014/main" id="{3AC68B4B-14EE-4FD6-A187-130DC3B2B85B}"/>
                </a:ext>
              </a:extLst>
            </p:cNvPr>
            <p:cNvSpPr>
              <a:spLocks noChangeArrowheads="1"/>
            </p:cNvSpPr>
            <p:nvPr/>
          </p:nvSpPr>
          <p:spPr bwMode="auto">
            <a:xfrm rot="20520000">
              <a:off x="1873" y="2356"/>
              <a:ext cx="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35" name="Rectangle 1995">
              <a:extLst>
                <a:ext uri="{FF2B5EF4-FFF2-40B4-BE49-F238E27FC236}">
                  <a16:creationId xmlns:a16="http://schemas.microsoft.com/office/drawing/2014/main" id="{3A8DD3F8-EA25-40A8-B7C0-1B1E4D0F3684}"/>
                </a:ext>
              </a:extLst>
            </p:cNvPr>
            <p:cNvSpPr>
              <a:spLocks noChangeArrowheads="1"/>
            </p:cNvSpPr>
            <p:nvPr/>
          </p:nvSpPr>
          <p:spPr bwMode="auto">
            <a:xfrm rot="600000">
              <a:off x="3114" y="262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736" name="Rectangle 1996">
              <a:extLst>
                <a:ext uri="{FF2B5EF4-FFF2-40B4-BE49-F238E27FC236}">
                  <a16:creationId xmlns:a16="http://schemas.microsoft.com/office/drawing/2014/main" id="{BE47D007-4417-47CB-8364-DA671912EB2A}"/>
                </a:ext>
              </a:extLst>
            </p:cNvPr>
            <p:cNvSpPr>
              <a:spLocks noChangeArrowheads="1"/>
            </p:cNvSpPr>
            <p:nvPr/>
          </p:nvSpPr>
          <p:spPr bwMode="auto">
            <a:xfrm rot="600000">
              <a:off x="3141" y="263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740" name="Rectangle 2000">
              <a:extLst>
                <a:ext uri="{FF2B5EF4-FFF2-40B4-BE49-F238E27FC236}">
                  <a16:creationId xmlns:a16="http://schemas.microsoft.com/office/drawing/2014/main" id="{7ADC7D98-7B9E-4FA7-8522-FFE38A3A2532}"/>
                </a:ext>
              </a:extLst>
            </p:cNvPr>
            <p:cNvSpPr>
              <a:spLocks noChangeArrowheads="1"/>
            </p:cNvSpPr>
            <p:nvPr/>
          </p:nvSpPr>
          <p:spPr bwMode="auto">
            <a:xfrm rot="600000">
              <a:off x="3241" y="265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742" name="Rectangle 2002">
              <a:extLst>
                <a:ext uri="{FF2B5EF4-FFF2-40B4-BE49-F238E27FC236}">
                  <a16:creationId xmlns:a16="http://schemas.microsoft.com/office/drawing/2014/main" id="{0F72617F-78E1-4622-8D2F-C81F7ABE1333}"/>
                </a:ext>
              </a:extLst>
            </p:cNvPr>
            <p:cNvSpPr>
              <a:spLocks noChangeArrowheads="1"/>
            </p:cNvSpPr>
            <p:nvPr/>
          </p:nvSpPr>
          <p:spPr bwMode="auto">
            <a:xfrm rot="600000">
              <a:off x="3278" y="2704"/>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43" name="Rectangle 2003">
              <a:extLst>
                <a:ext uri="{FF2B5EF4-FFF2-40B4-BE49-F238E27FC236}">
                  <a16:creationId xmlns:a16="http://schemas.microsoft.com/office/drawing/2014/main" id="{978A8F5E-CF45-4354-928C-571B4D0E9AF4}"/>
                </a:ext>
              </a:extLst>
            </p:cNvPr>
            <p:cNvSpPr>
              <a:spLocks noChangeArrowheads="1"/>
            </p:cNvSpPr>
            <p:nvPr/>
          </p:nvSpPr>
          <p:spPr bwMode="auto">
            <a:xfrm rot="600000">
              <a:off x="3296" y="2707"/>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67" name="Rectangle 2027">
              <a:extLst>
                <a:ext uri="{FF2B5EF4-FFF2-40B4-BE49-F238E27FC236}">
                  <a16:creationId xmlns:a16="http://schemas.microsoft.com/office/drawing/2014/main" id="{E672493C-E1E8-422F-904C-BF51E6490753}"/>
                </a:ext>
              </a:extLst>
            </p:cNvPr>
            <p:cNvSpPr>
              <a:spLocks noChangeArrowheads="1"/>
            </p:cNvSpPr>
            <p:nvPr/>
          </p:nvSpPr>
          <p:spPr bwMode="auto">
            <a:xfrm>
              <a:off x="2506" y="3178"/>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70" name="Rectangle 2030">
              <a:extLst>
                <a:ext uri="{FF2B5EF4-FFF2-40B4-BE49-F238E27FC236}">
                  <a16:creationId xmlns:a16="http://schemas.microsoft.com/office/drawing/2014/main" id="{E5CD6D60-3919-468E-B94F-2A26D92FDDD4}"/>
                </a:ext>
              </a:extLst>
            </p:cNvPr>
            <p:cNvSpPr>
              <a:spLocks noChangeArrowheads="1"/>
            </p:cNvSpPr>
            <p:nvPr/>
          </p:nvSpPr>
          <p:spPr bwMode="auto">
            <a:xfrm>
              <a:off x="2591" y="3178"/>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71" name="Rectangle 2031">
              <a:extLst>
                <a:ext uri="{FF2B5EF4-FFF2-40B4-BE49-F238E27FC236}">
                  <a16:creationId xmlns:a16="http://schemas.microsoft.com/office/drawing/2014/main" id="{69FC553A-2255-46FF-9415-5ECFB60D3841}"/>
                </a:ext>
              </a:extLst>
            </p:cNvPr>
            <p:cNvSpPr>
              <a:spLocks noChangeArrowheads="1"/>
            </p:cNvSpPr>
            <p:nvPr/>
          </p:nvSpPr>
          <p:spPr bwMode="auto">
            <a:xfrm>
              <a:off x="2610" y="3178"/>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74" name="Rectangle 2034">
              <a:extLst>
                <a:ext uri="{FF2B5EF4-FFF2-40B4-BE49-F238E27FC236}">
                  <a16:creationId xmlns:a16="http://schemas.microsoft.com/office/drawing/2014/main" id="{C5FF1E59-F73C-4465-B9D4-9B71CE171EF2}"/>
                </a:ext>
              </a:extLst>
            </p:cNvPr>
            <p:cNvSpPr>
              <a:spLocks noChangeArrowheads="1"/>
            </p:cNvSpPr>
            <p:nvPr/>
          </p:nvSpPr>
          <p:spPr bwMode="auto">
            <a:xfrm>
              <a:off x="1747" y="293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782" name="Rectangle 2042">
              <a:extLst>
                <a:ext uri="{FF2B5EF4-FFF2-40B4-BE49-F238E27FC236}">
                  <a16:creationId xmlns:a16="http://schemas.microsoft.com/office/drawing/2014/main" id="{D02E6E77-B4B7-489F-8CFC-890F0B02659A}"/>
                </a:ext>
              </a:extLst>
            </p:cNvPr>
            <p:cNvSpPr>
              <a:spLocks noChangeArrowheads="1"/>
            </p:cNvSpPr>
            <p:nvPr/>
          </p:nvSpPr>
          <p:spPr bwMode="auto">
            <a:xfrm>
              <a:off x="1981" y="2936"/>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89" name="Rectangle 2049">
              <a:extLst>
                <a:ext uri="{FF2B5EF4-FFF2-40B4-BE49-F238E27FC236}">
                  <a16:creationId xmlns:a16="http://schemas.microsoft.com/office/drawing/2014/main" id="{F89F996F-D350-456A-BE80-CD78E353A68E}"/>
                </a:ext>
              </a:extLst>
            </p:cNvPr>
            <p:cNvSpPr>
              <a:spLocks noChangeArrowheads="1"/>
            </p:cNvSpPr>
            <p:nvPr/>
          </p:nvSpPr>
          <p:spPr bwMode="auto">
            <a:xfrm>
              <a:off x="1919" y="3013"/>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92" name="Rectangle 2052">
              <a:extLst>
                <a:ext uri="{FF2B5EF4-FFF2-40B4-BE49-F238E27FC236}">
                  <a16:creationId xmlns:a16="http://schemas.microsoft.com/office/drawing/2014/main" id="{08022B47-8C1D-440C-A6D9-9D87D2795999}"/>
                </a:ext>
              </a:extLst>
            </p:cNvPr>
            <p:cNvSpPr>
              <a:spLocks noChangeArrowheads="1"/>
            </p:cNvSpPr>
            <p:nvPr/>
          </p:nvSpPr>
          <p:spPr bwMode="auto">
            <a:xfrm>
              <a:off x="2005" y="3013"/>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793" name="Rectangle 2053">
              <a:extLst>
                <a:ext uri="{FF2B5EF4-FFF2-40B4-BE49-F238E27FC236}">
                  <a16:creationId xmlns:a16="http://schemas.microsoft.com/office/drawing/2014/main" id="{A7EDCB80-33B8-4C0A-96F6-F425EB1245AB}"/>
                </a:ext>
              </a:extLst>
            </p:cNvPr>
            <p:cNvSpPr>
              <a:spLocks noChangeArrowheads="1"/>
            </p:cNvSpPr>
            <p:nvPr/>
          </p:nvSpPr>
          <p:spPr bwMode="auto">
            <a:xfrm>
              <a:off x="2023" y="3013"/>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802" name="Rectangle 2062">
              <a:extLst>
                <a:ext uri="{FF2B5EF4-FFF2-40B4-BE49-F238E27FC236}">
                  <a16:creationId xmlns:a16="http://schemas.microsoft.com/office/drawing/2014/main" id="{DCF97644-3172-4EF6-9D2E-4F1C2E934FDC}"/>
                </a:ext>
              </a:extLst>
            </p:cNvPr>
            <p:cNvSpPr>
              <a:spLocks noChangeArrowheads="1"/>
            </p:cNvSpPr>
            <p:nvPr/>
          </p:nvSpPr>
          <p:spPr bwMode="auto">
            <a:xfrm>
              <a:off x="1561" y="2557"/>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823" name="Rectangle 2083">
              <a:extLst>
                <a:ext uri="{FF2B5EF4-FFF2-40B4-BE49-F238E27FC236}">
                  <a16:creationId xmlns:a16="http://schemas.microsoft.com/office/drawing/2014/main" id="{B3A3D15A-3FA0-421C-B53B-F7505BEE2D46}"/>
                </a:ext>
              </a:extLst>
            </p:cNvPr>
            <p:cNvSpPr>
              <a:spLocks noChangeArrowheads="1"/>
            </p:cNvSpPr>
            <p:nvPr/>
          </p:nvSpPr>
          <p:spPr bwMode="auto">
            <a:xfrm>
              <a:off x="1454" y="2350"/>
              <a:ext cx="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826" name="Rectangle 2086">
              <a:extLst>
                <a:ext uri="{FF2B5EF4-FFF2-40B4-BE49-F238E27FC236}">
                  <a16:creationId xmlns:a16="http://schemas.microsoft.com/office/drawing/2014/main" id="{84AC77C6-D656-49A2-B883-EF836F268993}"/>
                </a:ext>
              </a:extLst>
            </p:cNvPr>
            <p:cNvSpPr>
              <a:spLocks noChangeArrowheads="1"/>
            </p:cNvSpPr>
            <p:nvPr/>
          </p:nvSpPr>
          <p:spPr bwMode="auto">
            <a:xfrm>
              <a:off x="3569" y="186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27" name="Rectangle 2087">
              <a:extLst>
                <a:ext uri="{FF2B5EF4-FFF2-40B4-BE49-F238E27FC236}">
                  <a16:creationId xmlns:a16="http://schemas.microsoft.com/office/drawing/2014/main" id="{1DFC4438-93E8-409B-A083-3FA5687DF2B0}"/>
                </a:ext>
              </a:extLst>
            </p:cNvPr>
            <p:cNvSpPr>
              <a:spLocks noChangeArrowheads="1"/>
            </p:cNvSpPr>
            <p:nvPr/>
          </p:nvSpPr>
          <p:spPr bwMode="auto">
            <a:xfrm>
              <a:off x="3614" y="186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28" name="Rectangle 2088">
              <a:extLst>
                <a:ext uri="{FF2B5EF4-FFF2-40B4-BE49-F238E27FC236}">
                  <a16:creationId xmlns:a16="http://schemas.microsoft.com/office/drawing/2014/main" id="{C6F2E49B-23AA-45CC-B814-D01170FDE1FF}"/>
                </a:ext>
              </a:extLst>
            </p:cNvPr>
            <p:cNvSpPr>
              <a:spLocks noChangeArrowheads="1"/>
            </p:cNvSpPr>
            <p:nvPr/>
          </p:nvSpPr>
          <p:spPr bwMode="auto">
            <a:xfrm>
              <a:off x="3632" y="186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29" name="Rectangle 2089">
              <a:extLst>
                <a:ext uri="{FF2B5EF4-FFF2-40B4-BE49-F238E27FC236}">
                  <a16:creationId xmlns:a16="http://schemas.microsoft.com/office/drawing/2014/main" id="{A6BA4371-8A14-461E-811B-59FE799FBC33}"/>
                </a:ext>
              </a:extLst>
            </p:cNvPr>
            <p:cNvSpPr>
              <a:spLocks noChangeArrowheads="1"/>
            </p:cNvSpPr>
            <p:nvPr/>
          </p:nvSpPr>
          <p:spPr bwMode="auto">
            <a:xfrm>
              <a:off x="3654" y="186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30" name="Rectangle 2090">
              <a:extLst>
                <a:ext uri="{FF2B5EF4-FFF2-40B4-BE49-F238E27FC236}">
                  <a16:creationId xmlns:a16="http://schemas.microsoft.com/office/drawing/2014/main" id="{162A29EE-8C0A-4B0A-B2AF-136A4DF8A95F}"/>
                </a:ext>
              </a:extLst>
            </p:cNvPr>
            <p:cNvSpPr>
              <a:spLocks noChangeArrowheads="1"/>
            </p:cNvSpPr>
            <p:nvPr/>
          </p:nvSpPr>
          <p:spPr bwMode="auto">
            <a:xfrm>
              <a:off x="3688" y="186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31" name="Rectangle 2091">
              <a:extLst>
                <a:ext uri="{FF2B5EF4-FFF2-40B4-BE49-F238E27FC236}">
                  <a16:creationId xmlns:a16="http://schemas.microsoft.com/office/drawing/2014/main" id="{88F461CE-3648-4ECC-ACB4-003F6696D7B5}"/>
                </a:ext>
              </a:extLst>
            </p:cNvPr>
            <p:cNvSpPr>
              <a:spLocks noChangeArrowheads="1"/>
            </p:cNvSpPr>
            <p:nvPr/>
          </p:nvSpPr>
          <p:spPr bwMode="auto">
            <a:xfrm>
              <a:off x="3725" y="186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32" name="Rectangle 2092">
              <a:extLst>
                <a:ext uri="{FF2B5EF4-FFF2-40B4-BE49-F238E27FC236}">
                  <a16:creationId xmlns:a16="http://schemas.microsoft.com/office/drawing/2014/main" id="{06B3A727-3342-4CB8-992B-14F28036A217}"/>
                </a:ext>
              </a:extLst>
            </p:cNvPr>
            <p:cNvSpPr>
              <a:spLocks noChangeArrowheads="1"/>
            </p:cNvSpPr>
            <p:nvPr/>
          </p:nvSpPr>
          <p:spPr bwMode="auto">
            <a:xfrm>
              <a:off x="3762" y="186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33" name="Rectangle 2093">
              <a:extLst>
                <a:ext uri="{FF2B5EF4-FFF2-40B4-BE49-F238E27FC236}">
                  <a16:creationId xmlns:a16="http://schemas.microsoft.com/office/drawing/2014/main" id="{8E7CA1CF-14A2-4B60-A56F-D946E524BC27}"/>
                </a:ext>
              </a:extLst>
            </p:cNvPr>
            <p:cNvSpPr>
              <a:spLocks noChangeArrowheads="1"/>
            </p:cNvSpPr>
            <p:nvPr/>
          </p:nvSpPr>
          <p:spPr bwMode="auto">
            <a:xfrm>
              <a:off x="3777" y="186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34" name="Rectangle 2094">
              <a:extLst>
                <a:ext uri="{FF2B5EF4-FFF2-40B4-BE49-F238E27FC236}">
                  <a16:creationId xmlns:a16="http://schemas.microsoft.com/office/drawing/2014/main" id="{F4A6E08D-1DE0-400A-8D32-0230079AC0D4}"/>
                </a:ext>
              </a:extLst>
            </p:cNvPr>
            <p:cNvSpPr>
              <a:spLocks noChangeArrowheads="1"/>
            </p:cNvSpPr>
            <p:nvPr/>
          </p:nvSpPr>
          <p:spPr bwMode="auto">
            <a:xfrm>
              <a:off x="3498" y="194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35" name="Rectangle 2095">
              <a:extLst>
                <a:ext uri="{FF2B5EF4-FFF2-40B4-BE49-F238E27FC236}">
                  <a16:creationId xmlns:a16="http://schemas.microsoft.com/office/drawing/2014/main" id="{D9573136-9678-488A-9186-F178FC722C87}"/>
                </a:ext>
              </a:extLst>
            </p:cNvPr>
            <p:cNvSpPr>
              <a:spLocks noChangeArrowheads="1"/>
            </p:cNvSpPr>
            <p:nvPr/>
          </p:nvSpPr>
          <p:spPr bwMode="auto">
            <a:xfrm>
              <a:off x="3543" y="194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836" name="Rectangle 2096">
              <a:extLst>
                <a:ext uri="{FF2B5EF4-FFF2-40B4-BE49-F238E27FC236}">
                  <a16:creationId xmlns:a16="http://schemas.microsoft.com/office/drawing/2014/main" id="{0E4CF2FE-6E10-4573-86CE-6BEDECB7A800}"/>
                </a:ext>
              </a:extLst>
            </p:cNvPr>
            <p:cNvSpPr>
              <a:spLocks noChangeArrowheads="1"/>
            </p:cNvSpPr>
            <p:nvPr/>
          </p:nvSpPr>
          <p:spPr bwMode="auto">
            <a:xfrm>
              <a:off x="3557" y="194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grpSp>
      <p:sp>
        <p:nvSpPr>
          <p:cNvPr id="1498" name="Rectangle 2098">
            <a:extLst>
              <a:ext uri="{FF2B5EF4-FFF2-40B4-BE49-F238E27FC236}">
                <a16:creationId xmlns:a16="http://schemas.microsoft.com/office/drawing/2014/main" id="{50A55C70-6CE8-4A01-B892-54697826023A}"/>
              </a:ext>
            </a:extLst>
          </p:cNvPr>
          <p:cNvSpPr>
            <a:spLocks noChangeArrowheads="1"/>
          </p:cNvSpPr>
          <p:nvPr/>
        </p:nvSpPr>
        <p:spPr bwMode="auto">
          <a:xfrm>
            <a:off x="5665788" y="3115471"/>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499" name="Rectangle 2099">
            <a:extLst>
              <a:ext uri="{FF2B5EF4-FFF2-40B4-BE49-F238E27FC236}">
                <a16:creationId xmlns:a16="http://schemas.microsoft.com/office/drawing/2014/main" id="{B5A90D7C-66BC-4D5B-B52C-80EACA09DC82}"/>
              </a:ext>
            </a:extLst>
          </p:cNvPr>
          <p:cNvSpPr>
            <a:spLocks noChangeArrowheads="1"/>
          </p:cNvSpPr>
          <p:nvPr/>
        </p:nvSpPr>
        <p:spPr bwMode="auto">
          <a:xfrm>
            <a:off x="5694363" y="3115471"/>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00" name="Rectangle 2100">
            <a:extLst>
              <a:ext uri="{FF2B5EF4-FFF2-40B4-BE49-F238E27FC236}">
                <a16:creationId xmlns:a16="http://schemas.microsoft.com/office/drawing/2014/main" id="{47308E89-5DC3-4DCC-8B6F-8711D17802E1}"/>
              </a:ext>
            </a:extLst>
          </p:cNvPr>
          <p:cNvSpPr>
            <a:spLocks noChangeArrowheads="1"/>
          </p:cNvSpPr>
          <p:nvPr/>
        </p:nvSpPr>
        <p:spPr bwMode="auto">
          <a:xfrm>
            <a:off x="5765800" y="3115471"/>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01" name="Rectangle 2101">
            <a:extLst>
              <a:ext uri="{FF2B5EF4-FFF2-40B4-BE49-F238E27FC236}">
                <a16:creationId xmlns:a16="http://schemas.microsoft.com/office/drawing/2014/main" id="{D3BBE44F-FF59-467C-9A07-E8C186E09379}"/>
              </a:ext>
            </a:extLst>
          </p:cNvPr>
          <p:cNvSpPr>
            <a:spLocks noChangeArrowheads="1"/>
          </p:cNvSpPr>
          <p:nvPr/>
        </p:nvSpPr>
        <p:spPr bwMode="auto">
          <a:xfrm>
            <a:off x="5819775" y="3115471"/>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02" name="Rectangle 2102">
            <a:extLst>
              <a:ext uri="{FF2B5EF4-FFF2-40B4-BE49-F238E27FC236}">
                <a16:creationId xmlns:a16="http://schemas.microsoft.com/office/drawing/2014/main" id="{70C3E96C-D881-40D1-9836-C8F6488E96B5}"/>
              </a:ext>
            </a:extLst>
          </p:cNvPr>
          <p:cNvSpPr>
            <a:spLocks noChangeArrowheads="1"/>
          </p:cNvSpPr>
          <p:nvPr/>
        </p:nvSpPr>
        <p:spPr bwMode="auto">
          <a:xfrm>
            <a:off x="5854700" y="3115471"/>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03" name="Rectangle 2103">
            <a:extLst>
              <a:ext uri="{FF2B5EF4-FFF2-40B4-BE49-F238E27FC236}">
                <a16:creationId xmlns:a16="http://schemas.microsoft.com/office/drawing/2014/main" id="{B2EC5E91-626D-45CD-831A-A7A6712C1B53}"/>
              </a:ext>
            </a:extLst>
          </p:cNvPr>
          <p:cNvSpPr>
            <a:spLocks noChangeArrowheads="1"/>
          </p:cNvSpPr>
          <p:nvPr/>
        </p:nvSpPr>
        <p:spPr bwMode="auto">
          <a:xfrm>
            <a:off x="5913438" y="3115471"/>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04" name="Rectangle 2104">
            <a:extLst>
              <a:ext uri="{FF2B5EF4-FFF2-40B4-BE49-F238E27FC236}">
                <a16:creationId xmlns:a16="http://schemas.microsoft.com/office/drawing/2014/main" id="{EF27A5E5-AD4D-475A-A536-5363EE80C8E3}"/>
              </a:ext>
            </a:extLst>
          </p:cNvPr>
          <p:cNvSpPr>
            <a:spLocks noChangeArrowheads="1"/>
          </p:cNvSpPr>
          <p:nvPr/>
        </p:nvSpPr>
        <p:spPr bwMode="auto">
          <a:xfrm>
            <a:off x="5972175" y="3115471"/>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05" name="Rectangle 2105">
            <a:extLst>
              <a:ext uri="{FF2B5EF4-FFF2-40B4-BE49-F238E27FC236}">
                <a16:creationId xmlns:a16="http://schemas.microsoft.com/office/drawing/2014/main" id="{4BD03A20-DAC3-4DD6-AC16-29DAFC9C3590}"/>
              </a:ext>
            </a:extLst>
          </p:cNvPr>
          <p:cNvSpPr>
            <a:spLocks noChangeArrowheads="1"/>
          </p:cNvSpPr>
          <p:nvPr/>
        </p:nvSpPr>
        <p:spPr bwMode="auto">
          <a:xfrm>
            <a:off x="6002338" y="3115471"/>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06" name="Rectangle 2106">
            <a:extLst>
              <a:ext uri="{FF2B5EF4-FFF2-40B4-BE49-F238E27FC236}">
                <a16:creationId xmlns:a16="http://schemas.microsoft.com/office/drawing/2014/main" id="{76ED767B-EAAE-47F1-8EE6-14D58E62F4C0}"/>
              </a:ext>
            </a:extLst>
          </p:cNvPr>
          <p:cNvSpPr>
            <a:spLocks noChangeArrowheads="1"/>
          </p:cNvSpPr>
          <p:nvPr/>
        </p:nvSpPr>
        <p:spPr bwMode="auto">
          <a:xfrm>
            <a:off x="6030913" y="3115471"/>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07" name="Rectangle 2107">
            <a:extLst>
              <a:ext uri="{FF2B5EF4-FFF2-40B4-BE49-F238E27FC236}">
                <a16:creationId xmlns:a16="http://schemas.microsoft.com/office/drawing/2014/main" id="{A760BBAD-9AC9-4E6E-B5EA-3B0528741BC5}"/>
              </a:ext>
            </a:extLst>
          </p:cNvPr>
          <p:cNvSpPr>
            <a:spLocks noChangeArrowheads="1"/>
          </p:cNvSpPr>
          <p:nvPr/>
        </p:nvSpPr>
        <p:spPr bwMode="auto">
          <a:xfrm>
            <a:off x="6108700" y="3115471"/>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08" name="Rectangle 2108">
            <a:extLst>
              <a:ext uri="{FF2B5EF4-FFF2-40B4-BE49-F238E27FC236}">
                <a16:creationId xmlns:a16="http://schemas.microsoft.com/office/drawing/2014/main" id="{AF403216-888A-4AF1-A758-6B3BF7F0B8C8}"/>
              </a:ext>
            </a:extLst>
          </p:cNvPr>
          <p:cNvSpPr>
            <a:spLocks noChangeArrowheads="1"/>
          </p:cNvSpPr>
          <p:nvPr/>
        </p:nvSpPr>
        <p:spPr bwMode="auto">
          <a:xfrm>
            <a:off x="6137275" y="3115471"/>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09" name="Rectangle 2109">
            <a:extLst>
              <a:ext uri="{FF2B5EF4-FFF2-40B4-BE49-F238E27FC236}">
                <a16:creationId xmlns:a16="http://schemas.microsoft.com/office/drawing/2014/main" id="{0C36FB40-2F51-4A2D-8C72-199D4BE17274}"/>
              </a:ext>
            </a:extLst>
          </p:cNvPr>
          <p:cNvSpPr>
            <a:spLocks noChangeArrowheads="1"/>
          </p:cNvSpPr>
          <p:nvPr/>
        </p:nvSpPr>
        <p:spPr bwMode="auto">
          <a:xfrm>
            <a:off x="6167438" y="3115471"/>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12" name="Rectangle 2112">
            <a:extLst>
              <a:ext uri="{FF2B5EF4-FFF2-40B4-BE49-F238E27FC236}">
                <a16:creationId xmlns:a16="http://schemas.microsoft.com/office/drawing/2014/main" id="{E344BF0B-5A81-4871-9467-084AB2C8F456}"/>
              </a:ext>
            </a:extLst>
          </p:cNvPr>
          <p:cNvSpPr>
            <a:spLocks noChangeArrowheads="1"/>
          </p:cNvSpPr>
          <p:nvPr/>
        </p:nvSpPr>
        <p:spPr bwMode="auto">
          <a:xfrm>
            <a:off x="2389188" y="26820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16" name="Rectangle 2116">
            <a:extLst>
              <a:ext uri="{FF2B5EF4-FFF2-40B4-BE49-F238E27FC236}">
                <a16:creationId xmlns:a16="http://schemas.microsoft.com/office/drawing/2014/main" id="{8E70D4A7-E21D-4DB6-BE0E-7068684C96A7}"/>
              </a:ext>
            </a:extLst>
          </p:cNvPr>
          <p:cNvSpPr>
            <a:spLocks noChangeArrowheads="1"/>
          </p:cNvSpPr>
          <p:nvPr/>
        </p:nvSpPr>
        <p:spPr bwMode="auto">
          <a:xfrm>
            <a:off x="2543175" y="26820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20" name="Rectangle 2120">
            <a:extLst>
              <a:ext uri="{FF2B5EF4-FFF2-40B4-BE49-F238E27FC236}">
                <a16:creationId xmlns:a16="http://schemas.microsoft.com/office/drawing/2014/main" id="{A2891789-7D75-44DA-95DD-1BE5ED1F6088}"/>
              </a:ext>
            </a:extLst>
          </p:cNvPr>
          <p:cNvSpPr>
            <a:spLocks noChangeArrowheads="1"/>
          </p:cNvSpPr>
          <p:nvPr/>
        </p:nvSpPr>
        <p:spPr bwMode="auto">
          <a:xfrm>
            <a:off x="2773363" y="2682083"/>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22" name="Rectangle 2122">
            <a:extLst>
              <a:ext uri="{FF2B5EF4-FFF2-40B4-BE49-F238E27FC236}">
                <a16:creationId xmlns:a16="http://schemas.microsoft.com/office/drawing/2014/main" id="{DD737169-DDE5-498A-BE7D-3BE7E13F1421}"/>
              </a:ext>
            </a:extLst>
          </p:cNvPr>
          <p:cNvSpPr>
            <a:spLocks noChangeArrowheads="1"/>
          </p:cNvSpPr>
          <p:nvPr/>
        </p:nvSpPr>
        <p:spPr bwMode="auto">
          <a:xfrm>
            <a:off x="2879725" y="26820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23" name="Rectangle 2123">
            <a:extLst>
              <a:ext uri="{FF2B5EF4-FFF2-40B4-BE49-F238E27FC236}">
                <a16:creationId xmlns:a16="http://schemas.microsoft.com/office/drawing/2014/main" id="{A2CBBBD7-FBE0-4B3F-8E01-8B7B1B98CA74}"/>
              </a:ext>
            </a:extLst>
          </p:cNvPr>
          <p:cNvSpPr>
            <a:spLocks noChangeArrowheads="1"/>
          </p:cNvSpPr>
          <p:nvPr/>
        </p:nvSpPr>
        <p:spPr bwMode="auto">
          <a:xfrm>
            <a:off x="2908300" y="2682083"/>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24" name="Rectangle 2124">
            <a:extLst>
              <a:ext uri="{FF2B5EF4-FFF2-40B4-BE49-F238E27FC236}">
                <a16:creationId xmlns:a16="http://schemas.microsoft.com/office/drawing/2014/main" id="{CD4CAEA0-EBD2-4FBA-A58D-6F678931A7C9}"/>
              </a:ext>
            </a:extLst>
          </p:cNvPr>
          <p:cNvSpPr>
            <a:spLocks noChangeArrowheads="1"/>
          </p:cNvSpPr>
          <p:nvPr/>
        </p:nvSpPr>
        <p:spPr bwMode="auto">
          <a:xfrm>
            <a:off x="2938463" y="2682083"/>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40" name="Rectangle 2140">
            <a:extLst>
              <a:ext uri="{FF2B5EF4-FFF2-40B4-BE49-F238E27FC236}">
                <a16:creationId xmlns:a16="http://schemas.microsoft.com/office/drawing/2014/main" id="{CE1FBEFB-3EBA-4B8F-8124-603F5105A650}"/>
              </a:ext>
            </a:extLst>
          </p:cNvPr>
          <p:cNvSpPr>
            <a:spLocks noChangeArrowheads="1"/>
          </p:cNvSpPr>
          <p:nvPr/>
        </p:nvSpPr>
        <p:spPr bwMode="auto">
          <a:xfrm rot="20280000">
            <a:off x="3100388" y="4148933"/>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41" name="Rectangle 2141">
            <a:extLst>
              <a:ext uri="{FF2B5EF4-FFF2-40B4-BE49-F238E27FC236}">
                <a16:creationId xmlns:a16="http://schemas.microsoft.com/office/drawing/2014/main" id="{C92F6CD6-A90A-4D80-A5B9-76447BE714F0}"/>
              </a:ext>
            </a:extLst>
          </p:cNvPr>
          <p:cNvSpPr>
            <a:spLocks noChangeArrowheads="1"/>
          </p:cNvSpPr>
          <p:nvPr/>
        </p:nvSpPr>
        <p:spPr bwMode="auto">
          <a:xfrm rot="20280000">
            <a:off x="3179763" y="406955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51" name="Rectangle 2151">
            <a:extLst>
              <a:ext uri="{FF2B5EF4-FFF2-40B4-BE49-F238E27FC236}">
                <a16:creationId xmlns:a16="http://schemas.microsoft.com/office/drawing/2014/main" id="{E7C9E58B-AB08-4E50-A1BA-91CD1AA3DF28}"/>
              </a:ext>
            </a:extLst>
          </p:cNvPr>
          <p:cNvSpPr>
            <a:spLocks noChangeArrowheads="1"/>
          </p:cNvSpPr>
          <p:nvPr/>
        </p:nvSpPr>
        <p:spPr bwMode="auto">
          <a:xfrm rot="20280000">
            <a:off x="3230563" y="419338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52" name="Rectangle 2152">
            <a:extLst>
              <a:ext uri="{FF2B5EF4-FFF2-40B4-BE49-F238E27FC236}">
                <a16:creationId xmlns:a16="http://schemas.microsoft.com/office/drawing/2014/main" id="{C6183644-74C1-4995-856D-44000F50A1DD}"/>
              </a:ext>
            </a:extLst>
          </p:cNvPr>
          <p:cNvSpPr>
            <a:spLocks noChangeArrowheads="1"/>
          </p:cNvSpPr>
          <p:nvPr/>
        </p:nvSpPr>
        <p:spPr bwMode="auto">
          <a:xfrm rot="20280000">
            <a:off x="3219450" y="4241008"/>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dirty="0">
                <a:ln>
                  <a:noFill/>
                </a:ln>
                <a:solidFill>
                  <a:srgbClr val="000000"/>
                </a:solidFill>
                <a:effectLst/>
                <a:latin typeface="Arial" panose="020B0604020202020204" pitchFamily="34"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62" name="Rectangle 2162">
            <a:extLst>
              <a:ext uri="{FF2B5EF4-FFF2-40B4-BE49-F238E27FC236}">
                <a16:creationId xmlns:a16="http://schemas.microsoft.com/office/drawing/2014/main" id="{83B7AE50-5958-4EF1-97EC-060B46298020}"/>
              </a:ext>
            </a:extLst>
          </p:cNvPr>
          <p:cNvSpPr>
            <a:spLocks noChangeArrowheads="1"/>
          </p:cNvSpPr>
          <p:nvPr/>
        </p:nvSpPr>
        <p:spPr bwMode="auto">
          <a:xfrm>
            <a:off x="3030538" y="1008858"/>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70" name="Rectangle 2170">
            <a:extLst>
              <a:ext uri="{FF2B5EF4-FFF2-40B4-BE49-F238E27FC236}">
                <a16:creationId xmlns:a16="http://schemas.microsoft.com/office/drawing/2014/main" id="{D7E863BA-BC14-4C97-9584-E20623C4F6D8}"/>
              </a:ext>
            </a:extLst>
          </p:cNvPr>
          <p:cNvSpPr>
            <a:spLocks noChangeArrowheads="1"/>
          </p:cNvSpPr>
          <p:nvPr/>
        </p:nvSpPr>
        <p:spPr bwMode="auto">
          <a:xfrm>
            <a:off x="3430588" y="1008858"/>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76" name="Rectangle 2176">
            <a:extLst>
              <a:ext uri="{FF2B5EF4-FFF2-40B4-BE49-F238E27FC236}">
                <a16:creationId xmlns:a16="http://schemas.microsoft.com/office/drawing/2014/main" id="{E8EF1ED8-91BB-455D-A1F4-0A9FB244FAA2}"/>
              </a:ext>
            </a:extLst>
          </p:cNvPr>
          <p:cNvSpPr>
            <a:spLocks noChangeArrowheads="1"/>
          </p:cNvSpPr>
          <p:nvPr/>
        </p:nvSpPr>
        <p:spPr bwMode="auto">
          <a:xfrm rot="20820000">
            <a:off x="4062413" y="453945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79" name="Rectangle 2179">
            <a:extLst>
              <a:ext uri="{FF2B5EF4-FFF2-40B4-BE49-F238E27FC236}">
                <a16:creationId xmlns:a16="http://schemas.microsoft.com/office/drawing/2014/main" id="{8E520751-9596-461F-A105-79A27008D228}"/>
              </a:ext>
            </a:extLst>
          </p:cNvPr>
          <p:cNvSpPr>
            <a:spLocks noChangeArrowheads="1"/>
          </p:cNvSpPr>
          <p:nvPr/>
        </p:nvSpPr>
        <p:spPr bwMode="auto">
          <a:xfrm rot="20820000">
            <a:off x="4181475" y="451405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80" name="Rectangle 2180">
            <a:extLst>
              <a:ext uri="{FF2B5EF4-FFF2-40B4-BE49-F238E27FC236}">
                <a16:creationId xmlns:a16="http://schemas.microsoft.com/office/drawing/2014/main" id="{317A116C-80B4-46B7-B48D-1DDB0037F46C}"/>
              </a:ext>
            </a:extLst>
          </p:cNvPr>
          <p:cNvSpPr>
            <a:spLocks noChangeArrowheads="1"/>
          </p:cNvSpPr>
          <p:nvPr/>
        </p:nvSpPr>
        <p:spPr bwMode="auto">
          <a:xfrm rot="20820000">
            <a:off x="4203700" y="450929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81" name="Rectangle 2181">
            <a:extLst>
              <a:ext uri="{FF2B5EF4-FFF2-40B4-BE49-F238E27FC236}">
                <a16:creationId xmlns:a16="http://schemas.microsoft.com/office/drawing/2014/main" id="{E568E915-CC7F-4C38-B988-F5DDBEE68FFE}"/>
              </a:ext>
            </a:extLst>
          </p:cNvPr>
          <p:cNvSpPr>
            <a:spLocks noChangeArrowheads="1"/>
          </p:cNvSpPr>
          <p:nvPr/>
        </p:nvSpPr>
        <p:spPr bwMode="auto">
          <a:xfrm rot="20820000">
            <a:off x="4187825" y="4564858"/>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90" name="Rectangle 2190">
            <a:extLst>
              <a:ext uri="{FF2B5EF4-FFF2-40B4-BE49-F238E27FC236}">
                <a16:creationId xmlns:a16="http://schemas.microsoft.com/office/drawing/2014/main" id="{E9F992D8-1E34-494E-9EB5-514BC55B94A7}"/>
              </a:ext>
            </a:extLst>
          </p:cNvPr>
          <p:cNvSpPr>
            <a:spLocks noChangeArrowheads="1"/>
          </p:cNvSpPr>
          <p:nvPr/>
        </p:nvSpPr>
        <p:spPr bwMode="auto">
          <a:xfrm rot="20820000">
            <a:off x="4646613" y="4466433"/>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591" name="Rectangle 2191">
            <a:extLst>
              <a:ext uri="{FF2B5EF4-FFF2-40B4-BE49-F238E27FC236}">
                <a16:creationId xmlns:a16="http://schemas.microsoft.com/office/drawing/2014/main" id="{7AF25BE2-5762-44C6-84D5-9A52EBBEE385}"/>
              </a:ext>
            </a:extLst>
          </p:cNvPr>
          <p:cNvSpPr>
            <a:spLocks noChangeArrowheads="1"/>
          </p:cNvSpPr>
          <p:nvPr/>
        </p:nvSpPr>
        <p:spPr bwMode="auto">
          <a:xfrm rot="20820000">
            <a:off x="4187825" y="4639471"/>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597" name="Rectangle 2197">
            <a:extLst>
              <a:ext uri="{FF2B5EF4-FFF2-40B4-BE49-F238E27FC236}">
                <a16:creationId xmlns:a16="http://schemas.microsoft.com/office/drawing/2014/main" id="{D6CFDA3F-56DD-445C-8FB7-E440BD8765ED}"/>
              </a:ext>
            </a:extLst>
          </p:cNvPr>
          <p:cNvSpPr>
            <a:spLocks noChangeArrowheads="1"/>
          </p:cNvSpPr>
          <p:nvPr/>
        </p:nvSpPr>
        <p:spPr bwMode="auto">
          <a:xfrm rot="20820000">
            <a:off x="4492625" y="457279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05" name="Rectangle 2205">
            <a:extLst>
              <a:ext uri="{FF2B5EF4-FFF2-40B4-BE49-F238E27FC236}">
                <a16:creationId xmlns:a16="http://schemas.microsoft.com/office/drawing/2014/main" id="{6DB99343-6AE3-4AE1-B307-92A2A4EFB63F}"/>
              </a:ext>
            </a:extLst>
          </p:cNvPr>
          <p:cNvSpPr>
            <a:spLocks noChangeArrowheads="1"/>
          </p:cNvSpPr>
          <p:nvPr/>
        </p:nvSpPr>
        <p:spPr bwMode="auto">
          <a:xfrm rot="20460000">
            <a:off x="2844800" y="318849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13" name="Rectangle 2213">
            <a:extLst>
              <a:ext uri="{FF2B5EF4-FFF2-40B4-BE49-F238E27FC236}">
                <a16:creationId xmlns:a16="http://schemas.microsoft.com/office/drawing/2014/main" id="{F4785B81-DB32-414A-8D26-16612433CD42}"/>
              </a:ext>
            </a:extLst>
          </p:cNvPr>
          <p:cNvSpPr>
            <a:spLocks noChangeArrowheads="1"/>
          </p:cNvSpPr>
          <p:nvPr/>
        </p:nvSpPr>
        <p:spPr bwMode="auto">
          <a:xfrm rot="20460000">
            <a:off x="2782888" y="3344071"/>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16" name="Rectangle 2216">
            <a:extLst>
              <a:ext uri="{FF2B5EF4-FFF2-40B4-BE49-F238E27FC236}">
                <a16:creationId xmlns:a16="http://schemas.microsoft.com/office/drawing/2014/main" id="{66970943-2FBE-4AAF-A931-A46516E46494}"/>
              </a:ext>
            </a:extLst>
          </p:cNvPr>
          <p:cNvSpPr>
            <a:spLocks noChangeArrowheads="1"/>
          </p:cNvSpPr>
          <p:nvPr/>
        </p:nvSpPr>
        <p:spPr bwMode="auto">
          <a:xfrm rot="20460000">
            <a:off x="2851150" y="3367883"/>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dirty="0">
                <a:ln>
                  <a:noFill/>
                </a:ln>
                <a:solidFill>
                  <a:srgbClr val="000000"/>
                </a:solidFill>
                <a:effectLst/>
                <a:latin typeface="Arial" panose="020B0604020202020204" pitchFamily="34"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22" name="Rectangle 2222">
            <a:extLst>
              <a:ext uri="{FF2B5EF4-FFF2-40B4-BE49-F238E27FC236}">
                <a16:creationId xmlns:a16="http://schemas.microsoft.com/office/drawing/2014/main" id="{4D3DBD40-D704-48A5-ABA1-1A2B5967344D}"/>
              </a:ext>
            </a:extLst>
          </p:cNvPr>
          <p:cNvSpPr>
            <a:spLocks noChangeArrowheads="1"/>
          </p:cNvSpPr>
          <p:nvPr/>
        </p:nvSpPr>
        <p:spPr bwMode="auto">
          <a:xfrm>
            <a:off x="5588000" y="260270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23" name="Rectangle 2223">
            <a:extLst>
              <a:ext uri="{FF2B5EF4-FFF2-40B4-BE49-F238E27FC236}">
                <a16:creationId xmlns:a16="http://schemas.microsoft.com/office/drawing/2014/main" id="{457E7279-24D0-4CE0-9904-645A029A81A6}"/>
              </a:ext>
            </a:extLst>
          </p:cNvPr>
          <p:cNvSpPr>
            <a:spLocks noChangeArrowheads="1"/>
          </p:cNvSpPr>
          <p:nvPr/>
        </p:nvSpPr>
        <p:spPr bwMode="auto">
          <a:xfrm>
            <a:off x="5659438" y="260270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24" name="Rectangle 2224">
            <a:extLst>
              <a:ext uri="{FF2B5EF4-FFF2-40B4-BE49-F238E27FC236}">
                <a16:creationId xmlns:a16="http://schemas.microsoft.com/office/drawing/2014/main" id="{946C1AF2-5BE1-43E0-9060-615D3E6199E9}"/>
              </a:ext>
            </a:extLst>
          </p:cNvPr>
          <p:cNvSpPr>
            <a:spLocks noChangeArrowheads="1"/>
          </p:cNvSpPr>
          <p:nvPr/>
        </p:nvSpPr>
        <p:spPr bwMode="auto">
          <a:xfrm>
            <a:off x="5711825" y="260270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25" name="Rectangle 2225">
            <a:extLst>
              <a:ext uri="{FF2B5EF4-FFF2-40B4-BE49-F238E27FC236}">
                <a16:creationId xmlns:a16="http://schemas.microsoft.com/office/drawing/2014/main" id="{55F37C61-0B3E-4382-BBA0-150B03ACA368}"/>
              </a:ext>
            </a:extLst>
          </p:cNvPr>
          <p:cNvSpPr>
            <a:spLocks noChangeArrowheads="1"/>
          </p:cNvSpPr>
          <p:nvPr/>
        </p:nvSpPr>
        <p:spPr bwMode="auto">
          <a:xfrm>
            <a:off x="5741988" y="260270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26" name="Rectangle 2226">
            <a:extLst>
              <a:ext uri="{FF2B5EF4-FFF2-40B4-BE49-F238E27FC236}">
                <a16:creationId xmlns:a16="http://schemas.microsoft.com/office/drawing/2014/main" id="{3462E9D1-2501-48C9-9746-18484B5F438F}"/>
              </a:ext>
            </a:extLst>
          </p:cNvPr>
          <p:cNvSpPr>
            <a:spLocks noChangeArrowheads="1"/>
          </p:cNvSpPr>
          <p:nvPr/>
        </p:nvSpPr>
        <p:spPr bwMode="auto">
          <a:xfrm>
            <a:off x="5800725" y="260270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27" name="Rectangle 2227">
            <a:extLst>
              <a:ext uri="{FF2B5EF4-FFF2-40B4-BE49-F238E27FC236}">
                <a16:creationId xmlns:a16="http://schemas.microsoft.com/office/drawing/2014/main" id="{CD2EE2BC-A1B3-4E0B-A28F-E8A8DCA85911}"/>
              </a:ext>
            </a:extLst>
          </p:cNvPr>
          <p:cNvSpPr>
            <a:spLocks noChangeArrowheads="1"/>
          </p:cNvSpPr>
          <p:nvPr/>
        </p:nvSpPr>
        <p:spPr bwMode="auto">
          <a:xfrm>
            <a:off x="5859463" y="260270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28" name="Rectangle 2228">
            <a:extLst>
              <a:ext uri="{FF2B5EF4-FFF2-40B4-BE49-F238E27FC236}">
                <a16:creationId xmlns:a16="http://schemas.microsoft.com/office/drawing/2014/main" id="{AE75DFA0-FDA8-4FD6-B62A-E77DB93F9BC0}"/>
              </a:ext>
            </a:extLst>
          </p:cNvPr>
          <p:cNvSpPr>
            <a:spLocks noChangeArrowheads="1"/>
          </p:cNvSpPr>
          <p:nvPr/>
        </p:nvSpPr>
        <p:spPr bwMode="auto">
          <a:xfrm>
            <a:off x="5918200" y="260270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29" name="Rectangle 2229">
            <a:extLst>
              <a:ext uri="{FF2B5EF4-FFF2-40B4-BE49-F238E27FC236}">
                <a16:creationId xmlns:a16="http://schemas.microsoft.com/office/drawing/2014/main" id="{BD0163F6-F84C-41B5-8682-D4E6CF0D0C11}"/>
              </a:ext>
            </a:extLst>
          </p:cNvPr>
          <p:cNvSpPr>
            <a:spLocks noChangeArrowheads="1"/>
          </p:cNvSpPr>
          <p:nvPr/>
        </p:nvSpPr>
        <p:spPr bwMode="auto">
          <a:xfrm>
            <a:off x="5978525" y="260270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30" name="Rectangle 2230">
            <a:extLst>
              <a:ext uri="{FF2B5EF4-FFF2-40B4-BE49-F238E27FC236}">
                <a16:creationId xmlns:a16="http://schemas.microsoft.com/office/drawing/2014/main" id="{42038EED-0AFE-4781-BF37-EF32412FF0F3}"/>
              </a:ext>
            </a:extLst>
          </p:cNvPr>
          <p:cNvSpPr>
            <a:spLocks noChangeArrowheads="1"/>
          </p:cNvSpPr>
          <p:nvPr/>
        </p:nvSpPr>
        <p:spPr bwMode="auto">
          <a:xfrm>
            <a:off x="6067425" y="2602708"/>
            <a:ext cx="825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a:ln>
                  <a:noFill/>
                </a:ln>
                <a:solidFill>
                  <a:srgbClr val="000000"/>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631" name="Rectangle 2231">
            <a:extLst>
              <a:ext uri="{FF2B5EF4-FFF2-40B4-BE49-F238E27FC236}">
                <a16:creationId xmlns:a16="http://schemas.microsoft.com/office/drawing/2014/main" id="{26DCEC28-796B-4F21-8884-BB742A668DCD}"/>
              </a:ext>
            </a:extLst>
          </p:cNvPr>
          <p:cNvSpPr>
            <a:spLocks noChangeArrowheads="1"/>
          </p:cNvSpPr>
          <p:nvPr/>
        </p:nvSpPr>
        <p:spPr bwMode="auto">
          <a:xfrm>
            <a:off x="6096000" y="260270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34" name="Rectangle 2234">
            <a:extLst>
              <a:ext uri="{FF2B5EF4-FFF2-40B4-BE49-F238E27FC236}">
                <a16:creationId xmlns:a16="http://schemas.microsoft.com/office/drawing/2014/main" id="{DEC8B880-DD5C-48C2-8ACE-7139A5249FA4}"/>
              </a:ext>
            </a:extLst>
          </p:cNvPr>
          <p:cNvSpPr>
            <a:spLocks noChangeArrowheads="1"/>
          </p:cNvSpPr>
          <p:nvPr/>
        </p:nvSpPr>
        <p:spPr bwMode="auto">
          <a:xfrm>
            <a:off x="5564188" y="354409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35" name="Rectangle 2235">
            <a:extLst>
              <a:ext uri="{FF2B5EF4-FFF2-40B4-BE49-F238E27FC236}">
                <a16:creationId xmlns:a16="http://schemas.microsoft.com/office/drawing/2014/main" id="{229C93B8-E5BF-4C47-B454-F699C9F12C9E}"/>
              </a:ext>
            </a:extLst>
          </p:cNvPr>
          <p:cNvSpPr>
            <a:spLocks noChangeArrowheads="1"/>
          </p:cNvSpPr>
          <p:nvPr/>
        </p:nvSpPr>
        <p:spPr bwMode="auto">
          <a:xfrm>
            <a:off x="5635625" y="354409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636" name="Rectangle 2236">
            <a:extLst>
              <a:ext uri="{FF2B5EF4-FFF2-40B4-BE49-F238E27FC236}">
                <a16:creationId xmlns:a16="http://schemas.microsoft.com/office/drawing/2014/main" id="{EFDA0A77-4A57-46D9-ACEE-42884459BE36}"/>
              </a:ext>
            </a:extLst>
          </p:cNvPr>
          <p:cNvSpPr>
            <a:spLocks noChangeArrowheads="1"/>
          </p:cNvSpPr>
          <p:nvPr/>
        </p:nvSpPr>
        <p:spPr bwMode="auto">
          <a:xfrm>
            <a:off x="5707063" y="354409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4" name="Unvan 1">
            <a:extLst>
              <a:ext uri="{FF2B5EF4-FFF2-40B4-BE49-F238E27FC236}">
                <a16:creationId xmlns:a16="http://schemas.microsoft.com/office/drawing/2014/main" id="{5062E589-52D7-691A-815A-985D385FE0B0}"/>
              </a:ext>
            </a:extLst>
          </p:cNvPr>
          <p:cNvSpPr txBox="1">
            <a:spLocks/>
          </p:cNvSpPr>
          <p:nvPr/>
        </p:nvSpPr>
        <p:spPr>
          <a:xfrm>
            <a:off x="395706" y="190009"/>
            <a:ext cx="3498850" cy="36933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1800" b="1" dirty="0">
                <a:solidFill>
                  <a:srgbClr val="002060"/>
                </a:solidFill>
                <a:latin typeface="Calibri" panose="020F0502020204030204" pitchFamily="34" charset="0"/>
                <a:cs typeface="Calibri" panose="020F0502020204030204" pitchFamily="34" charset="0"/>
              </a:rPr>
              <a:t>Ekosistem Yönetimi: Paydaşlar</a:t>
            </a:r>
          </a:p>
        </p:txBody>
      </p:sp>
      <p:pic>
        <p:nvPicPr>
          <p:cNvPr id="6" name="Resim 5"/>
          <p:cNvPicPr>
            <a:picLocks noChangeAspect="1"/>
          </p:cNvPicPr>
          <p:nvPr/>
        </p:nvPicPr>
        <p:blipFill>
          <a:blip r:embed="rId3"/>
          <a:stretch>
            <a:fillRect/>
          </a:stretch>
        </p:blipFill>
        <p:spPr>
          <a:xfrm>
            <a:off x="7970520" y="229286"/>
            <a:ext cx="1773408" cy="297825"/>
          </a:xfrm>
          <a:prstGeom prst="rect">
            <a:avLst/>
          </a:prstGeom>
        </p:spPr>
      </p:pic>
      <p:pic>
        <p:nvPicPr>
          <p:cNvPr id="2238" name="Resim 2237">
            <a:extLst>
              <a:ext uri="{FF2B5EF4-FFF2-40B4-BE49-F238E27FC236}">
                <a16:creationId xmlns:a16="http://schemas.microsoft.com/office/drawing/2014/main" id="{F8FEA19F-40BC-4F54-895E-CF921E8A3474}"/>
              </a:ext>
            </a:extLst>
          </p:cNvPr>
          <p:cNvPicPr>
            <a:picLocks noChangeAspect="1"/>
          </p:cNvPicPr>
          <p:nvPr/>
        </p:nvPicPr>
        <p:blipFill>
          <a:blip r:embed="rId4"/>
          <a:stretch>
            <a:fillRect/>
          </a:stretch>
        </p:blipFill>
        <p:spPr>
          <a:xfrm>
            <a:off x="4263231" y="1089050"/>
            <a:ext cx="517526" cy="231728"/>
          </a:xfrm>
          <a:prstGeom prst="rect">
            <a:avLst/>
          </a:prstGeom>
        </p:spPr>
      </p:pic>
      <p:pic>
        <p:nvPicPr>
          <p:cNvPr id="2240" name="Resim 2239">
            <a:extLst>
              <a:ext uri="{FF2B5EF4-FFF2-40B4-BE49-F238E27FC236}">
                <a16:creationId xmlns:a16="http://schemas.microsoft.com/office/drawing/2014/main" id="{85E4A62D-80F1-483B-9A36-6A7E45DA3F26}"/>
              </a:ext>
            </a:extLst>
          </p:cNvPr>
          <p:cNvPicPr>
            <a:picLocks noChangeAspect="1"/>
          </p:cNvPicPr>
          <p:nvPr/>
        </p:nvPicPr>
        <p:blipFill>
          <a:blip r:embed="rId5"/>
          <a:stretch>
            <a:fillRect/>
          </a:stretch>
        </p:blipFill>
        <p:spPr>
          <a:xfrm>
            <a:off x="5022851" y="1408871"/>
            <a:ext cx="688975" cy="227970"/>
          </a:xfrm>
          <a:prstGeom prst="rect">
            <a:avLst/>
          </a:prstGeom>
        </p:spPr>
      </p:pic>
      <p:pic>
        <p:nvPicPr>
          <p:cNvPr id="2244" name="Resim 2243">
            <a:extLst>
              <a:ext uri="{FF2B5EF4-FFF2-40B4-BE49-F238E27FC236}">
                <a16:creationId xmlns:a16="http://schemas.microsoft.com/office/drawing/2014/main" id="{76DBB45B-196E-42CB-85F5-13C0D5F4B089}"/>
              </a:ext>
            </a:extLst>
          </p:cNvPr>
          <p:cNvPicPr>
            <a:picLocks noChangeAspect="1"/>
          </p:cNvPicPr>
          <p:nvPr/>
        </p:nvPicPr>
        <p:blipFill>
          <a:blip r:embed="rId6"/>
          <a:stretch>
            <a:fillRect/>
          </a:stretch>
        </p:blipFill>
        <p:spPr>
          <a:xfrm>
            <a:off x="5339397" y="1858083"/>
            <a:ext cx="756604" cy="170846"/>
          </a:xfrm>
          <a:prstGeom prst="rect">
            <a:avLst/>
          </a:prstGeom>
        </p:spPr>
      </p:pic>
      <p:pic>
        <p:nvPicPr>
          <p:cNvPr id="2246" name="Resim 2245">
            <a:extLst>
              <a:ext uri="{FF2B5EF4-FFF2-40B4-BE49-F238E27FC236}">
                <a16:creationId xmlns:a16="http://schemas.microsoft.com/office/drawing/2014/main" id="{1D1C4C36-D309-4E52-B99B-91695E43CCE5}"/>
              </a:ext>
            </a:extLst>
          </p:cNvPr>
          <p:cNvPicPr>
            <a:picLocks noChangeAspect="1"/>
          </p:cNvPicPr>
          <p:nvPr/>
        </p:nvPicPr>
        <p:blipFill>
          <a:blip r:embed="rId7"/>
          <a:stretch>
            <a:fillRect/>
          </a:stretch>
        </p:blipFill>
        <p:spPr>
          <a:xfrm>
            <a:off x="5671994" y="2139376"/>
            <a:ext cx="377968" cy="420556"/>
          </a:xfrm>
          <a:prstGeom prst="rect">
            <a:avLst/>
          </a:prstGeom>
        </p:spPr>
      </p:pic>
      <p:pic>
        <p:nvPicPr>
          <p:cNvPr id="2250" name="Resim 2249">
            <a:extLst>
              <a:ext uri="{FF2B5EF4-FFF2-40B4-BE49-F238E27FC236}">
                <a16:creationId xmlns:a16="http://schemas.microsoft.com/office/drawing/2014/main" id="{C45765EF-D9D1-4543-9212-3616B5B15A2A}"/>
              </a:ext>
            </a:extLst>
          </p:cNvPr>
          <p:cNvPicPr>
            <a:picLocks noChangeAspect="1"/>
          </p:cNvPicPr>
          <p:nvPr/>
        </p:nvPicPr>
        <p:blipFill>
          <a:blip r:embed="rId8"/>
          <a:stretch>
            <a:fillRect/>
          </a:stretch>
        </p:blipFill>
        <p:spPr>
          <a:xfrm>
            <a:off x="5691189" y="2701613"/>
            <a:ext cx="424484" cy="424484"/>
          </a:xfrm>
          <a:prstGeom prst="rect">
            <a:avLst/>
          </a:prstGeom>
        </p:spPr>
      </p:pic>
      <p:pic>
        <p:nvPicPr>
          <p:cNvPr id="2252" name="Resim 2251">
            <a:extLst>
              <a:ext uri="{FF2B5EF4-FFF2-40B4-BE49-F238E27FC236}">
                <a16:creationId xmlns:a16="http://schemas.microsoft.com/office/drawing/2014/main" id="{F781AF3C-7579-41E6-A3AD-19F54CA01B90}"/>
              </a:ext>
            </a:extLst>
          </p:cNvPr>
          <p:cNvPicPr>
            <a:picLocks noChangeAspect="1"/>
          </p:cNvPicPr>
          <p:nvPr/>
        </p:nvPicPr>
        <p:blipFill>
          <a:blip r:embed="rId9"/>
          <a:stretch>
            <a:fillRect/>
          </a:stretch>
        </p:blipFill>
        <p:spPr>
          <a:xfrm>
            <a:off x="5530134" y="3277177"/>
            <a:ext cx="446089" cy="446089"/>
          </a:xfrm>
          <a:prstGeom prst="rect">
            <a:avLst/>
          </a:prstGeom>
        </p:spPr>
      </p:pic>
      <p:pic>
        <p:nvPicPr>
          <p:cNvPr id="2254" name="Resim 2253">
            <a:extLst>
              <a:ext uri="{FF2B5EF4-FFF2-40B4-BE49-F238E27FC236}">
                <a16:creationId xmlns:a16="http://schemas.microsoft.com/office/drawing/2014/main" id="{A0AA2A36-6274-4CCC-A87E-15F7EB5EE98A}"/>
              </a:ext>
            </a:extLst>
          </p:cNvPr>
          <p:cNvPicPr>
            <a:picLocks noChangeAspect="1"/>
          </p:cNvPicPr>
          <p:nvPr/>
        </p:nvPicPr>
        <p:blipFill>
          <a:blip r:embed="rId10"/>
          <a:stretch>
            <a:fillRect/>
          </a:stretch>
        </p:blipFill>
        <p:spPr>
          <a:xfrm>
            <a:off x="5149851" y="3770127"/>
            <a:ext cx="427037" cy="432782"/>
          </a:xfrm>
          <a:prstGeom prst="rect">
            <a:avLst/>
          </a:prstGeom>
        </p:spPr>
      </p:pic>
      <p:pic>
        <p:nvPicPr>
          <p:cNvPr id="2256" name="Resim 2255">
            <a:extLst>
              <a:ext uri="{FF2B5EF4-FFF2-40B4-BE49-F238E27FC236}">
                <a16:creationId xmlns:a16="http://schemas.microsoft.com/office/drawing/2014/main" id="{0B907A83-97FC-4D19-A603-9D2C5121B137}"/>
              </a:ext>
            </a:extLst>
          </p:cNvPr>
          <p:cNvPicPr>
            <a:picLocks noChangeAspect="1"/>
          </p:cNvPicPr>
          <p:nvPr/>
        </p:nvPicPr>
        <p:blipFill>
          <a:blip r:embed="rId11"/>
          <a:stretch>
            <a:fillRect/>
          </a:stretch>
        </p:blipFill>
        <p:spPr>
          <a:xfrm>
            <a:off x="4583939" y="4268090"/>
            <a:ext cx="826644" cy="197676"/>
          </a:xfrm>
          <a:prstGeom prst="rect">
            <a:avLst/>
          </a:prstGeom>
        </p:spPr>
      </p:pic>
      <p:pic>
        <p:nvPicPr>
          <p:cNvPr id="2260" name="Resim 2259">
            <a:extLst>
              <a:ext uri="{FF2B5EF4-FFF2-40B4-BE49-F238E27FC236}">
                <a16:creationId xmlns:a16="http://schemas.microsoft.com/office/drawing/2014/main" id="{7FB45E02-DA56-42F0-83CD-FF3F7C404BD0}"/>
              </a:ext>
            </a:extLst>
          </p:cNvPr>
          <p:cNvPicPr>
            <a:picLocks noChangeAspect="1"/>
          </p:cNvPicPr>
          <p:nvPr/>
        </p:nvPicPr>
        <p:blipFill>
          <a:blip r:embed="rId12"/>
          <a:stretch>
            <a:fillRect/>
          </a:stretch>
        </p:blipFill>
        <p:spPr>
          <a:xfrm>
            <a:off x="3481664" y="4400485"/>
            <a:ext cx="431321" cy="431321"/>
          </a:xfrm>
          <a:prstGeom prst="rect">
            <a:avLst/>
          </a:prstGeom>
        </p:spPr>
      </p:pic>
      <p:pic>
        <p:nvPicPr>
          <p:cNvPr id="2262" name="Resim 2261">
            <a:extLst>
              <a:ext uri="{FF2B5EF4-FFF2-40B4-BE49-F238E27FC236}">
                <a16:creationId xmlns:a16="http://schemas.microsoft.com/office/drawing/2014/main" id="{CF53A1F6-D265-4BFA-BD44-950521AFCDF0}"/>
              </a:ext>
            </a:extLst>
          </p:cNvPr>
          <p:cNvPicPr>
            <a:picLocks noChangeAspect="1"/>
          </p:cNvPicPr>
          <p:nvPr/>
        </p:nvPicPr>
        <p:blipFill>
          <a:blip r:embed="rId13"/>
          <a:stretch>
            <a:fillRect/>
          </a:stretch>
        </p:blipFill>
        <p:spPr>
          <a:xfrm>
            <a:off x="2969771" y="4106995"/>
            <a:ext cx="392335" cy="392335"/>
          </a:xfrm>
          <a:prstGeom prst="rect">
            <a:avLst/>
          </a:prstGeom>
        </p:spPr>
      </p:pic>
      <p:pic>
        <p:nvPicPr>
          <p:cNvPr id="2264" name="Resim 2263">
            <a:extLst>
              <a:ext uri="{FF2B5EF4-FFF2-40B4-BE49-F238E27FC236}">
                <a16:creationId xmlns:a16="http://schemas.microsoft.com/office/drawing/2014/main" id="{BEE75377-BCC2-46A8-954A-31893AA4F474}"/>
              </a:ext>
            </a:extLst>
          </p:cNvPr>
          <p:cNvPicPr>
            <a:picLocks noChangeAspect="1"/>
          </p:cNvPicPr>
          <p:nvPr/>
        </p:nvPicPr>
        <p:blipFill>
          <a:blip r:embed="rId14"/>
          <a:stretch>
            <a:fillRect/>
          </a:stretch>
        </p:blipFill>
        <p:spPr>
          <a:xfrm>
            <a:off x="2539555" y="3759299"/>
            <a:ext cx="762891" cy="199846"/>
          </a:xfrm>
          <a:prstGeom prst="rect">
            <a:avLst/>
          </a:prstGeom>
        </p:spPr>
      </p:pic>
      <p:pic>
        <p:nvPicPr>
          <p:cNvPr id="2266" name="Resim 2265">
            <a:extLst>
              <a:ext uri="{FF2B5EF4-FFF2-40B4-BE49-F238E27FC236}">
                <a16:creationId xmlns:a16="http://schemas.microsoft.com/office/drawing/2014/main" id="{12954AB3-CA9D-4972-9FED-E535F2910366}"/>
              </a:ext>
            </a:extLst>
          </p:cNvPr>
          <p:cNvPicPr>
            <a:picLocks noChangeAspect="1"/>
          </p:cNvPicPr>
          <p:nvPr/>
        </p:nvPicPr>
        <p:blipFill>
          <a:blip r:embed="rId15"/>
          <a:stretch>
            <a:fillRect/>
          </a:stretch>
        </p:blipFill>
        <p:spPr>
          <a:xfrm>
            <a:off x="2554815" y="3190968"/>
            <a:ext cx="432067" cy="376258"/>
          </a:xfrm>
          <a:prstGeom prst="rect">
            <a:avLst/>
          </a:prstGeom>
        </p:spPr>
      </p:pic>
      <p:pic>
        <p:nvPicPr>
          <p:cNvPr id="2268" name="Resim 2267">
            <a:extLst>
              <a:ext uri="{FF2B5EF4-FFF2-40B4-BE49-F238E27FC236}">
                <a16:creationId xmlns:a16="http://schemas.microsoft.com/office/drawing/2014/main" id="{2614D934-F2F3-4300-8ECF-27C266B63BF5}"/>
              </a:ext>
            </a:extLst>
          </p:cNvPr>
          <p:cNvPicPr>
            <a:picLocks noChangeAspect="1"/>
          </p:cNvPicPr>
          <p:nvPr/>
        </p:nvPicPr>
        <p:blipFill>
          <a:blip r:embed="rId16"/>
          <a:stretch>
            <a:fillRect/>
          </a:stretch>
        </p:blipFill>
        <p:spPr>
          <a:xfrm>
            <a:off x="2370930" y="2789838"/>
            <a:ext cx="627063" cy="176408"/>
          </a:xfrm>
          <a:prstGeom prst="rect">
            <a:avLst/>
          </a:prstGeom>
        </p:spPr>
      </p:pic>
      <p:pic>
        <p:nvPicPr>
          <p:cNvPr id="2270" name="Resim 2269">
            <a:extLst>
              <a:ext uri="{FF2B5EF4-FFF2-40B4-BE49-F238E27FC236}">
                <a16:creationId xmlns:a16="http://schemas.microsoft.com/office/drawing/2014/main" id="{84151E9A-7076-492A-81A9-3D8F68576413}"/>
              </a:ext>
            </a:extLst>
          </p:cNvPr>
          <p:cNvPicPr>
            <a:picLocks noChangeAspect="1"/>
          </p:cNvPicPr>
          <p:nvPr/>
        </p:nvPicPr>
        <p:blipFill>
          <a:blip r:embed="rId17"/>
          <a:stretch>
            <a:fillRect/>
          </a:stretch>
        </p:blipFill>
        <p:spPr>
          <a:xfrm>
            <a:off x="2520200" y="2201237"/>
            <a:ext cx="642780" cy="371135"/>
          </a:xfrm>
          <a:prstGeom prst="rect">
            <a:avLst/>
          </a:prstGeom>
        </p:spPr>
      </p:pic>
      <p:pic>
        <p:nvPicPr>
          <p:cNvPr id="2274" name="Resim 2273">
            <a:extLst>
              <a:ext uri="{FF2B5EF4-FFF2-40B4-BE49-F238E27FC236}">
                <a16:creationId xmlns:a16="http://schemas.microsoft.com/office/drawing/2014/main" id="{10ABAB87-57F6-472D-AE08-5F6A1F13C6FC}"/>
              </a:ext>
            </a:extLst>
          </p:cNvPr>
          <p:cNvPicPr>
            <a:picLocks noChangeAspect="1"/>
          </p:cNvPicPr>
          <p:nvPr/>
        </p:nvPicPr>
        <p:blipFill>
          <a:blip r:embed="rId18"/>
          <a:stretch>
            <a:fillRect/>
          </a:stretch>
        </p:blipFill>
        <p:spPr>
          <a:xfrm>
            <a:off x="2725517" y="1805543"/>
            <a:ext cx="709386" cy="193469"/>
          </a:xfrm>
          <a:prstGeom prst="rect">
            <a:avLst/>
          </a:prstGeom>
        </p:spPr>
      </p:pic>
      <p:pic>
        <p:nvPicPr>
          <p:cNvPr id="2276" name="Resim 2275">
            <a:extLst>
              <a:ext uri="{FF2B5EF4-FFF2-40B4-BE49-F238E27FC236}">
                <a16:creationId xmlns:a16="http://schemas.microsoft.com/office/drawing/2014/main" id="{5FEF22C8-78B5-4706-9DC4-BB7AF9924AFF}"/>
              </a:ext>
            </a:extLst>
          </p:cNvPr>
          <p:cNvPicPr>
            <a:picLocks noChangeAspect="1"/>
          </p:cNvPicPr>
          <p:nvPr/>
        </p:nvPicPr>
        <p:blipFill>
          <a:blip r:embed="rId19"/>
          <a:stretch>
            <a:fillRect/>
          </a:stretch>
        </p:blipFill>
        <p:spPr>
          <a:xfrm>
            <a:off x="3344862" y="1342673"/>
            <a:ext cx="444501" cy="352779"/>
          </a:xfrm>
          <a:prstGeom prst="rect">
            <a:avLst/>
          </a:prstGeom>
        </p:spPr>
      </p:pic>
      <p:pic>
        <p:nvPicPr>
          <p:cNvPr id="2278" name="Resim 2277">
            <a:extLst>
              <a:ext uri="{FF2B5EF4-FFF2-40B4-BE49-F238E27FC236}">
                <a16:creationId xmlns:a16="http://schemas.microsoft.com/office/drawing/2014/main" id="{406FEA0F-6558-484F-B95E-0514DCF75EC0}"/>
              </a:ext>
            </a:extLst>
          </p:cNvPr>
          <p:cNvPicPr>
            <a:picLocks noChangeAspect="1"/>
          </p:cNvPicPr>
          <p:nvPr/>
        </p:nvPicPr>
        <p:blipFill>
          <a:blip r:embed="rId20"/>
          <a:stretch>
            <a:fillRect/>
          </a:stretch>
        </p:blipFill>
        <p:spPr>
          <a:xfrm>
            <a:off x="6210300" y="2198174"/>
            <a:ext cx="515937" cy="532279"/>
          </a:xfrm>
          <a:prstGeom prst="rect">
            <a:avLst/>
          </a:prstGeom>
        </p:spPr>
      </p:pic>
      <p:pic>
        <p:nvPicPr>
          <p:cNvPr id="2280" name="Resim 2279">
            <a:extLst>
              <a:ext uri="{FF2B5EF4-FFF2-40B4-BE49-F238E27FC236}">
                <a16:creationId xmlns:a16="http://schemas.microsoft.com/office/drawing/2014/main" id="{EE3913A5-00E4-4655-A08A-9147B44446FB}"/>
              </a:ext>
            </a:extLst>
          </p:cNvPr>
          <p:cNvPicPr>
            <a:picLocks noChangeAspect="1"/>
          </p:cNvPicPr>
          <p:nvPr/>
        </p:nvPicPr>
        <p:blipFill>
          <a:blip r:embed="rId21"/>
          <a:stretch>
            <a:fillRect/>
          </a:stretch>
        </p:blipFill>
        <p:spPr>
          <a:xfrm>
            <a:off x="5994400" y="3596261"/>
            <a:ext cx="1141413" cy="133792"/>
          </a:xfrm>
          <a:prstGeom prst="rect">
            <a:avLst/>
          </a:prstGeom>
        </p:spPr>
      </p:pic>
      <p:pic>
        <p:nvPicPr>
          <p:cNvPr id="2282" name="Resim 2281">
            <a:extLst>
              <a:ext uri="{FF2B5EF4-FFF2-40B4-BE49-F238E27FC236}">
                <a16:creationId xmlns:a16="http://schemas.microsoft.com/office/drawing/2014/main" id="{9A666003-9FB7-418A-9821-A7596055B6BC}"/>
              </a:ext>
            </a:extLst>
          </p:cNvPr>
          <p:cNvPicPr>
            <a:picLocks noChangeAspect="1"/>
          </p:cNvPicPr>
          <p:nvPr/>
        </p:nvPicPr>
        <p:blipFill rotWithShape="1">
          <a:blip r:embed="rId22"/>
          <a:srcRect l="14949" t="13618" r="14533" b="12729"/>
          <a:stretch/>
        </p:blipFill>
        <p:spPr>
          <a:xfrm>
            <a:off x="5595756" y="4190392"/>
            <a:ext cx="672650" cy="485447"/>
          </a:xfrm>
          <a:prstGeom prst="rect">
            <a:avLst/>
          </a:prstGeom>
        </p:spPr>
      </p:pic>
      <p:pic>
        <p:nvPicPr>
          <p:cNvPr id="2284" name="Resim 2283">
            <a:extLst>
              <a:ext uri="{FF2B5EF4-FFF2-40B4-BE49-F238E27FC236}">
                <a16:creationId xmlns:a16="http://schemas.microsoft.com/office/drawing/2014/main" id="{381E5051-9D87-4F43-B859-E5225325FC0D}"/>
              </a:ext>
            </a:extLst>
          </p:cNvPr>
          <p:cNvPicPr>
            <a:picLocks noChangeAspect="1"/>
          </p:cNvPicPr>
          <p:nvPr/>
        </p:nvPicPr>
        <p:blipFill>
          <a:blip r:embed="rId23"/>
          <a:stretch>
            <a:fillRect/>
          </a:stretch>
        </p:blipFill>
        <p:spPr>
          <a:xfrm>
            <a:off x="4898309" y="4713714"/>
            <a:ext cx="500778" cy="500778"/>
          </a:xfrm>
          <a:prstGeom prst="rect">
            <a:avLst/>
          </a:prstGeom>
        </p:spPr>
      </p:pic>
      <p:pic>
        <p:nvPicPr>
          <p:cNvPr id="2286" name="Resim 2285">
            <a:extLst>
              <a:ext uri="{FF2B5EF4-FFF2-40B4-BE49-F238E27FC236}">
                <a16:creationId xmlns:a16="http://schemas.microsoft.com/office/drawing/2014/main" id="{81D0C3F0-443F-4BFD-876F-D32E2D7D97D6}"/>
              </a:ext>
            </a:extLst>
          </p:cNvPr>
          <p:cNvPicPr>
            <a:picLocks noChangeAspect="1"/>
          </p:cNvPicPr>
          <p:nvPr/>
        </p:nvPicPr>
        <p:blipFill>
          <a:blip r:embed="rId24"/>
          <a:stretch>
            <a:fillRect/>
          </a:stretch>
        </p:blipFill>
        <p:spPr>
          <a:xfrm>
            <a:off x="3856519" y="5003668"/>
            <a:ext cx="473926" cy="463489"/>
          </a:xfrm>
          <a:prstGeom prst="rect">
            <a:avLst/>
          </a:prstGeom>
        </p:spPr>
      </p:pic>
      <p:pic>
        <p:nvPicPr>
          <p:cNvPr id="2288" name="Resim 2287">
            <a:extLst>
              <a:ext uri="{FF2B5EF4-FFF2-40B4-BE49-F238E27FC236}">
                <a16:creationId xmlns:a16="http://schemas.microsoft.com/office/drawing/2014/main" id="{4C992EFD-048E-4C89-BA1C-11DD8EF7BE6F}"/>
              </a:ext>
            </a:extLst>
          </p:cNvPr>
          <p:cNvPicPr>
            <a:picLocks noChangeAspect="1"/>
          </p:cNvPicPr>
          <p:nvPr/>
        </p:nvPicPr>
        <p:blipFill>
          <a:blip r:embed="rId25"/>
          <a:stretch>
            <a:fillRect/>
          </a:stretch>
        </p:blipFill>
        <p:spPr>
          <a:xfrm>
            <a:off x="2685476" y="4733588"/>
            <a:ext cx="646113" cy="282644"/>
          </a:xfrm>
          <a:prstGeom prst="rect">
            <a:avLst/>
          </a:prstGeom>
        </p:spPr>
      </p:pic>
      <p:pic>
        <p:nvPicPr>
          <p:cNvPr id="2290" name="Resim 2289">
            <a:extLst>
              <a:ext uri="{FF2B5EF4-FFF2-40B4-BE49-F238E27FC236}">
                <a16:creationId xmlns:a16="http://schemas.microsoft.com/office/drawing/2014/main" id="{72A07145-C939-47B7-B785-108B42286389}"/>
              </a:ext>
            </a:extLst>
          </p:cNvPr>
          <p:cNvPicPr>
            <a:picLocks noChangeAspect="1"/>
          </p:cNvPicPr>
          <p:nvPr/>
        </p:nvPicPr>
        <p:blipFill rotWithShape="1">
          <a:blip r:embed="rId26"/>
          <a:srcRect l="15388" t="12140" r="14641" b="11919"/>
          <a:stretch/>
        </p:blipFill>
        <p:spPr>
          <a:xfrm>
            <a:off x="1870665" y="3181838"/>
            <a:ext cx="589960" cy="640299"/>
          </a:xfrm>
          <a:prstGeom prst="rect">
            <a:avLst/>
          </a:prstGeom>
        </p:spPr>
      </p:pic>
      <p:pic>
        <p:nvPicPr>
          <p:cNvPr id="2292" name="Resim 2291">
            <a:extLst>
              <a:ext uri="{FF2B5EF4-FFF2-40B4-BE49-F238E27FC236}">
                <a16:creationId xmlns:a16="http://schemas.microsoft.com/office/drawing/2014/main" id="{77C0E3F4-CD60-42B6-9BE9-578D931F38EA}"/>
              </a:ext>
            </a:extLst>
          </p:cNvPr>
          <p:cNvPicPr>
            <a:picLocks noChangeAspect="1"/>
          </p:cNvPicPr>
          <p:nvPr/>
        </p:nvPicPr>
        <p:blipFill>
          <a:blip r:embed="rId27"/>
          <a:stretch>
            <a:fillRect/>
          </a:stretch>
        </p:blipFill>
        <p:spPr>
          <a:xfrm>
            <a:off x="1954466" y="2447778"/>
            <a:ext cx="381330" cy="369622"/>
          </a:xfrm>
          <a:prstGeom prst="rect">
            <a:avLst/>
          </a:prstGeom>
        </p:spPr>
      </p:pic>
      <p:sp>
        <p:nvSpPr>
          <p:cNvPr id="2293" name="Metin kutusu 2292">
            <a:extLst>
              <a:ext uri="{FF2B5EF4-FFF2-40B4-BE49-F238E27FC236}">
                <a16:creationId xmlns:a16="http://schemas.microsoft.com/office/drawing/2014/main" id="{37353180-4A6A-48A9-B1A4-F6F9F6E2BA2A}"/>
              </a:ext>
            </a:extLst>
          </p:cNvPr>
          <p:cNvSpPr txBox="1"/>
          <p:nvPr/>
        </p:nvSpPr>
        <p:spPr>
          <a:xfrm>
            <a:off x="6710591" y="4655345"/>
            <a:ext cx="1523474" cy="461665"/>
          </a:xfrm>
          <a:prstGeom prst="rect">
            <a:avLst/>
          </a:prstGeom>
          <a:noFill/>
        </p:spPr>
        <p:txBody>
          <a:bodyPr wrap="square" rtlCol="0">
            <a:spAutoFit/>
          </a:bodyPr>
          <a:lstStyle/>
          <a:p>
            <a:pPr algn="ctr"/>
            <a:r>
              <a:rPr lang="tr-TR" sz="800" dirty="0"/>
              <a:t>İşbirliği Kurulan Ulusal/Uluslararası Diğer Platformlar/Kurumlar/Yapılar</a:t>
            </a:r>
          </a:p>
        </p:txBody>
      </p:sp>
      <p:sp>
        <p:nvSpPr>
          <p:cNvPr id="2617" name="Metin kutusu 2616">
            <a:extLst>
              <a:ext uri="{FF2B5EF4-FFF2-40B4-BE49-F238E27FC236}">
                <a16:creationId xmlns:a16="http://schemas.microsoft.com/office/drawing/2014/main" id="{8DEA19DD-49C2-4580-AD92-79C5A5F97745}"/>
              </a:ext>
            </a:extLst>
          </p:cNvPr>
          <p:cNvSpPr txBox="1"/>
          <p:nvPr/>
        </p:nvSpPr>
        <p:spPr>
          <a:xfrm>
            <a:off x="6717450" y="4405113"/>
            <a:ext cx="1523474" cy="215444"/>
          </a:xfrm>
          <a:prstGeom prst="rect">
            <a:avLst/>
          </a:prstGeom>
          <a:noFill/>
        </p:spPr>
        <p:txBody>
          <a:bodyPr wrap="square" rtlCol="0">
            <a:spAutoFit/>
          </a:bodyPr>
          <a:lstStyle/>
          <a:p>
            <a:pPr algn="ctr"/>
            <a:r>
              <a:rPr lang="tr-TR" sz="800" dirty="0"/>
              <a:t>Platform Ortakları</a:t>
            </a:r>
          </a:p>
        </p:txBody>
      </p:sp>
      <p:pic>
        <p:nvPicPr>
          <p:cNvPr id="2619" name="Resim 2618">
            <a:extLst>
              <a:ext uri="{FF2B5EF4-FFF2-40B4-BE49-F238E27FC236}">
                <a16:creationId xmlns:a16="http://schemas.microsoft.com/office/drawing/2014/main" id="{BB659CE9-6895-4116-B51C-210101D65A15}"/>
              </a:ext>
            </a:extLst>
          </p:cNvPr>
          <p:cNvPicPr>
            <a:picLocks noChangeAspect="1"/>
          </p:cNvPicPr>
          <p:nvPr/>
        </p:nvPicPr>
        <p:blipFill>
          <a:blip r:embed="rId28"/>
          <a:stretch>
            <a:fillRect/>
          </a:stretch>
        </p:blipFill>
        <p:spPr>
          <a:xfrm>
            <a:off x="2890838" y="988572"/>
            <a:ext cx="711979" cy="246024"/>
          </a:xfrm>
          <a:prstGeom prst="rect">
            <a:avLst/>
          </a:prstGeom>
        </p:spPr>
      </p:pic>
      <p:pic>
        <p:nvPicPr>
          <p:cNvPr id="2621" name="Resim 2620">
            <a:extLst>
              <a:ext uri="{FF2B5EF4-FFF2-40B4-BE49-F238E27FC236}">
                <a16:creationId xmlns:a16="http://schemas.microsoft.com/office/drawing/2014/main" id="{73ADBC34-1645-411A-99EB-5678211AD739}"/>
              </a:ext>
            </a:extLst>
          </p:cNvPr>
          <p:cNvPicPr>
            <a:picLocks noChangeAspect="1"/>
          </p:cNvPicPr>
          <p:nvPr/>
        </p:nvPicPr>
        <p:blipFill>
          <a:blip r:embed="rId29"/>
          <a:stretch>
            <a:fillRect/>
          </a:stretch>
        </p:blipFill>
        <p:spPr>
          <a:xfrm>
            <a:off x="3918700" y="2698904"/>
            <a:ext cx="465411" cy="463343"/>
          </a:xfrm>
          <a:prstGeom prst="rect">
            <a:avLst/>
          </a:prstGeom>
        </p:spPr>
      </p:pic>
      <p:pic>
        <p:nvPicPr>
          <p:cNvPr id="2623" name="Resim 2622">
            <a:extLst>
              <a:ext uri="{FF2B5EF4-FFF2-40B4-BE49-F238E27FC236}">
                <a16:creationId xmlns:a16="http://schemas.microsoft.com/office/drawing/2014/main" id="{7A47ABE5-89B0-4D8C-BAB2-7D79E17FA67B}"/>
              </a:ext>
            </a:extLst>
          </p:cNvPr>
          <p:cNvPicPr>
            <a:picLocks noChangeAspect="1"/>
          </p:cNvPicPr>
          <p:nvPr/>
        </p:nvPicPr>
        <p:blipFill>
          <a:blip r:embed="rId30"/>
          <a:stretch>
            <a:fillRect/>
          </a:stretch>
        </p:blipFill>
        <p:spPr>
          <a:xfrm>
            <a:off x="4044687" y="1794324"/>
            <a:ext cx="839964" cy="190820"/>
          </a:xfrm>
          <a:prstGeom prst="rect">
            <a:avLst/>
          </a:prstGeom>
        </p:spPr>
      </p:pic>
      <p:pic>
        <p:nvPicPr>
          <p:cNvPr id="2625" name="Resim 2624">
            <a:extLst>
              <a:ext uri="{FF2B5EF4-FFF2-40B4-BE49-F238E27FC236}">
                <a16:creationId xmlns:a16="http://schemas.microsoft.com/office/drawing/2014/main" id="{8178C73D-639E-412A-BFFE-63CF64BE65D5}"/>
              </a:ext>
            </a:extLst>
          </p:cNvPr>
          <p:cNvPicPr>
            <a:picLocks noChangeAspect="1"/>
          </p:cNvPicPr>
          <p:nvPr/>
        </p:nvPicPr>
        <p:blipFill>
          <a:blip r:embed="rId31"/>
          <a:stretch>
            <a:fillRect/>
          </a:stretch>
        </p:blipFill>
        <p:spPr>
          <a:xfrm>
            <a:off x="4826888" y="2165153"/>
            <a:ext cx="501085" cy="261857"/>
          </a:xfrm>
          <a:prstGeom prst="rect">
            <a:avLst/>
          </a:prstGeom>
        </p:spPr>
      </p:pic>
      <p:pic>
        <p:nvPicPr>
          <p:cNvPr id="2627" name="Resim 2626">
            <a:extLst>
              <a:ext uri="{FF2B5EF4-FFF2-40B4-BE49-F238E27FC236}">
                <a16:creationId xmlns:a16="http://schemas.microsoft.com/office/drawing/2014/main" id="{0EF7468C-7185-46F9-9182-94030E19835E}"/>
              </a:ext>
            </a:extLst>
          </p:cNvPr>
          <p:cNvPicPr>
            <a:picLocks noChangeAspect="1"/>
          </p:cNvPicPr>
          <p:nvPr/>
        </p:nvPicPr>
        <p:blipFill>
          <a:blip r:embed="rId32"/>
          <a:stretch>
            <a:fillRect/>
          </a:stretch>
        </p:blipFill>
        <p:spPr>
          <a:xfrm>
            <a:off x="5030223" y="2656858"/>
            <a:ext cx="381566" cy="432200"/>
          </a:xfrm>
          <a:prstGeom prst="rect">
            <a:avLst/>
          </a:prstGeom>
        </p:spPr>
      </p:pic>
      <p:pic>
        <p:nvPicPr>
          <p:cNvPr id="2629" name="Resim 2628">
            <a:extLst>
              <a:ext uri="{FF2B5EF4-FFF2-40B4-BE49-F238E27FC236}">
                <a16:creationId xmlns:a16="http://schemas.microsoft.com/office/drawing/2014/main" id="{DE5AFEB3-2344-435C-B700-7E27137A8790}"/>
              </a:ext>
            </a:extLst>
          </p:cNvPr>
          <p:cNvPicPr>
            <a:picLocks noChangeAspect="1"/>
          </p:cNvPicPr>
          <p:nvPr/>
        </p:nvPicPr>
        <p:blipFill rotWithShape="1">
          <a:blip r:embed="rId33"/>
          <a:srcRect t="20563" b="26948"/>
          <a:stretch/>
        </p:blipFill>
        <p:spPr>
          <a:xfrm>
            <a:off x="4619625" y="3277177"/>
            <a:ext cx="624945" cy="328026"/>
          </a:xfrm>
          <a:prstGeom prst="rect">
            <a:avLst/>
          </a:prstGeom>
        </p:spPr>
      </p:pic>
      <p:pic>
        <p:nvPicPr>
          <p:cNvPr id="2631" name="Resim 2630">
            <a:extLst>
              <a:ext uri="{FF2B5EF4-FFF2-40B4-BE49-F238E27FC236}">
                <a16:creationId xmlns:a16="http://schemas.microsoft.com/office/drawing/2014/main" id="{8B389231-7772-4589-8431-C0516D4045B1}"/>
              </a:ext>
            </a:extLst>
          </p:cNvPr>
          <p:cNvPicPr>
            <a:picLocks noChangeAspect="1"/>
          </p:cNvPicPr>
          <p:nvPr/>
        </p:nvPicPr>
        <p:blipFill>
          <a:blip r:embed="rId34"/>
          <a:stretch>
            <a:fillRect/>
          </a:stretch>
        </p:blipFill>
        <p:spPr>
          <a:xfrm>
            <a:off x="3626990" y="3821956"/>
            <a:ext cx="398614" cy="271058"/>
          </a:xfrm>
          <a:prstGeom prst="rect">
            <a:avLst/>
          </a:prstGeom>
        </p:spPr>
      </p:pic>
      <p:pic>
        <p:nvPicPr>
          <p:cNvPr id="2633" name="Resim 2632">
            <a:extLst>
              <a:ext uri="{FF2B5EF4-FFF2-40B4-BE49-F238E27FC236}">
                <a16:creationId xmlns:a16="http://schemas.microsoft.com/office/drawing/2014/main" id="{9510C76A-BFAE-4520-9059-9D9406D1068A}"/>
              </a:ext>
            </a:extLst>
          </p:cNvPr>
          <p:cNvPicPr>
            <a:picLocks noChangeAspect="1"/>
          </p:cNvPicPr>
          <p:nvPr/>
        </p:nvPicPr>
        <p:blipFill>
          <a:blip r:embed="rId35"/>
          <a:stretch>
            <a:fillRect/>
          </a:stretch>
        </p:blipFill>
        <p:spPr>
          <a:xfrm>
            <a:off x="3091655" y="2530300"/>
            <a:ext cx="418309" cy="423936"/>
          </a:xfrm>
          <a:prstGeom prst="rect">
            <a:avLst/>
          </a:prstGeom>
        </p:spPr>
      </p:pic>
      <p:pic>
        <p:nvPicPr>
          <p:cNvPr id="2635" name="Resim 2634">
            <a:extLst>
              <a:ext uri="{FF2B5EF4-FFF2-40B4-BE49-F238E27FC236}">
                <a16:creationId xmlns:a16="http://schemas.microsoft.com/office/drawing/2014/main" id="{EEA6319A-85F4-433E-8E35-8B64F84C81FA}"/>
              </a:ext>
            </a:extLst>
          </p:cNvPr>
          <p:cNvPicPr>
            <a:picLocks noChangeAspect="1"/>
          </p:cNvPicPr>
          <p:nvPr/>
        </p:nvPicPr>
        <p:blipFill>
          <a:blip r:embed="rId36"/>
          <a:stretch>
            <a:fillRect/>
          </a:stretch>
        </p:blipFill>
        <p:spPr>
          <a:xfrm>
            <a:off x="3387391" y="1950004"/>
            <a:ext cx="436356" cy="436356"/>
          </a:xfrm>
          <a:prstGeom prst="rect">
            <a:avLst/>
          </a:prstGeom>
        </p:spPr>
      </p:pic>
      <p:pic>
        <p:nvPicPr>
          <p:cNvPr id="2637" name="Resim 2636">
            <a:extLst>
              <a:ext uri="{FF2B5EF4-FFF2-40B4-BE49-F238E27FC236}">
                <a16:creationId xmlns:a16="http://schemas.microsoft.com/office/drawing/2014/main" id="{FDDB9E21-8F02-4E54-A5FE-4F58D8430BFF}"/>
              </a:ext>
            </a:extLst>
          </p:cNvPr>
          <p:cNvPicPr>
            <a:picLocks noChangeAspect="1"/>
          </p:cNvPicPr>
          <p:nvPr/>
        </p:nvPicPr>
        <p:blipFill>
          <a:blip r:embed="rId37"/>
          <a:stretch>
            <a:fillRect/>
          </a:stretch>
        </p:blipFill>
        <p:spPr>
          <a:xfrm>
            <a:off x="4327004" y="3702567"/>
            <a:ext cx="436564" cy="528585"/>
          </a:xfrm>
          <a:prstGeom prst="rect">
            <a:avLst/>
          </a:prstGeom>
        </p:spPr>
      </p:pic>
      <p:pic>
        <p:nvPicPr>
          <p:cNvPr id="2641" name="Resim 2640">
            <a:extLst>
              <a:ext uri="{FF2B5EF4-FFF2-40B4-BE49-F238E27FC236}">
                <a16:creationId xmlns:a16="http://schemas.microsoft.com/office/drawing/2014/main" id="{9C721BDA-91D2-4FDA-973B-85D6A09DA8B9}"/>
              </a:ext>
            </a:extLst>
          </p:cNvPr>
          <p:cNvPicPr>
            <a:picLocks noChangeAspect="1"/>
          </p:cNvPicPr>
          <p:nvPr/>
        </p:nvPicPr>
        <p:blipFill>
          <a:blip r:embed="rId38"/>
          <a:stretch>
            <a:fillRect/>
          </a:stretch>
        </p:blipFill>
        <p:spPr>
          <a:xfrm>
            <a:off x="5195212" y="871571"/>
            <a:ext cx="417277" cy="417277"/>
          </a:xfrm>
          <a:prstGeom prst="rect">
            <a:avLst/>
          </a:prstGeom>
        </p:spPr>
      </p:pic>
      <p:pic>
        <p:nvPicPr>
          <p:cNvPr id="2643" name="Resim 2642">
            <a:extLst>
              <a:ext uri="{FF2B5EF4-FFF2-40B4-BE49-F238E27FC236}">
                <a16:creationId xmlns:a16="http://schemas.microsoft.com/office/drawing/2014/main" id="{2CE2AE03-897B-4AF3-BE73-BA854F32D310}"/>
              </a:ext>
            </a:extLst>
          </p:cNvPr>
          <p:cNvPicPr>
            <a:picLocks noChangeAspect="1"/>
          </p:cNvPicPr>
          <p:nvPr/>
        </p:nvPicPr>
        <p:blipFill>
          <a:blip r:embed="rId39"/>
          <a:stretch>
            <a:fillRect/>
          </a:stretch>
        </p:blipFill>
        <p:spPr>
          <a:xfrm>
            <a:off x="1840165" y="1706028"/>
            <a:ext cx="770291" cy="433289"/>
          </a:xfrm>
          <a:prstGeom prst="rect">
            <a:avLst/>
          </a:prstGeom>
        </p:spPr>
      </p:pic>
      <p:pic>
        <p:nvPicPr>
          <p:cNvPr id="2050" name="Picture 2" descr="Şişli Hamidiye Etfal Eğitim ve Araştırma Hastanesi | Istanbul">
            <a:extLst>
              <a:ext uri="{FF2B5EF4-FFF2-40B4-BE49-F238E27FC236}">
                <a16:creationId xmlns:a16="http://schemas.microsoft.com/office/drawing/2014/main" id="{314F008C-E465-8FBB-740B-6E60A164EFF0}"/>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166801" y="4473074"/>
            <a:ext cx="410868" cy="4108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C. Maltepe Üniversitesi... - T.C. Maltepe Üniversitesi">
            <a:extLst>
              <a:ext uri="{FF2B5EF4-FFF2-40B4-BE49-F238E27FC236}">
                <a16:creationId xmlns:a16="http://schemas.microsoft.com/office/drawing/2014/main" id="{86039267-479E-7314-1D8E-C9EB747B5982}"/>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162526" y="4068677"/>
            <a:ext cx="602410" cy="602410"/>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9CC39EDD-0A70-2C8C-A843-AD3F69E6F9CE}"/>
              </a:ext>
            </a:extLst>
          </p:cNvPr>
          <p:cNvPicPr>
            <a:picLocks noChangeAspect="1"/>
          </p:cNvPicPr>
          <p:nvPr/>
        </p:nvPicPr>
        <p:blipFill rotWithShape="1">
          <a:blip r:embed="rId42"/>
          <a:srcRect t="27727" b="30271"/>
          <a:stretch/>
        </p:blipFill>
        <p:spPr>
          <a:xfrm>
            <a:off x="2981688" y="3346603"/>
            <a:ext cx="639746" cy="354643"/>
          </a:xfrm>
          <a:prstGeom prst="rect">
            <a:avLst/>
          </a:prstGeom>
        </p:spPr>
      </p:pic>
    </p:spTree>
    <p:extLst>
      <p:ext uri="{BB962C8B-B14F-4D97-AF65-F5344CB8AC3E}">
        <p14:creationId xmlns:p14="http://schemas.microsoft.com/office/powerpoint/2010/main" val="3629775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2"/>
          <p:cNvSpPr/>
          <p:nvPr/>
        </p:nvSpPr>
        <p:spPr>
          <a:xfrm>
            <a:off x="10275464" y="859444"/>
            <a:ext cx="4305780" cy="497783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endParaRPr lang="tr-TR" spc="-1" dirty="0">
              <a:latin typeface="Arial"/>
            </a:endParaRPr>
          </a:p>
        </p:txBody>
      </p:sp>
      <p:sp>
        <p:nvSpPr>
          <p:cNvPr id="4" name="Google Shape;137;p2"/>
          <p:cNvSpPr/>
          <p:nvPr/>
        </p:nvSpPr>
        <p:spPr>
          <a:xfrm>
            <a:off x="604133" y="1822226"/>
            <a:ext cx="9069120" cy="3285720"/>
          </a:xfrm>
          <a:prstGeom prst="rect">
            <a:avLst/>
          </a:prstGeom>
          <a:noFill/>
          <a:ln>
            <a:noFill/>
          </a:ln>
        </p:spPr>
        <p:txBody>
          <a:bodyPr spcFirstLastPara="1" wrap="square" lIns="0" tIns="0" rIns="0" bIns="0" anchor="t" anchorCtr="0">
            <a:normAutofit/>
          </a:bodyPr>
          <a:lstStyle/>
          <a:p>
            <a:pPr marL="432000" marR="0" lvl="0" indent="-264330" algn="l" rtl="0">
              <a:lnSpc>
                <a:spcPct val="100000"/>
              </a:lnSpc>
              <a:spcBef>
                <a:spcPts val="0"/>
              </a:spcBef>
              <a:spcAft>
                <a:spcPts val="0"/>
              </a:spcAft>
              <a:buClr>
                <a:srgbClr val="000000"/>
              </a:buClr>
              <a:buSzPts val="900"/>
              <a:buFont typeface="Noto Sans Symbols"/>
              <a:buNone/>
            </a:pPr>
            <a:endParaRPr sz="2000" b="0" strike="noStrike">
              <a:solidFill>
                <a:schemeClr val="dk1"/>
              </a:solidFill>
              <a:latin typeface="Arial"/>
              <a:ea typeface="Arial"/>
              <a:cs typeface="Arial"/>
              <a:sym typeface="Arial"/>
            </a:endParaRPr>
          </a:p>
        </p:txBody>
      </p:sp>
      <p:sp>
        <p:nvSpPr>
          <p:cNvPr id="9" name="Unvan 1"/>
          <p:cNvSpPr txBox="1">
            <a:spLocks/>
          </p:cNvSpPr>
          <p:nvPr/>
        </p:nvSpPr>
        <p:spPr>
          <a:xfrm>
            <a:off x="410084" y="171021"/>
            <a:ext cx="8973801" cy="246221"/>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000000"/>
              </a:buClr>
            </a:pPr>
            <a:r>
              <a:rPr lang="tr-TR" sz="1600" b="1" dirty="0">
                <a:ln w="0"/>
                <a:solidFill>
                  <a:srgbClr val="C00000"/>
                </a:solidFill>
                <a:effectLst>
                  <a:outerShdw blurRad="38100" dist="25400" dir="5400000" algn="ctr" rotWithShape="0">
                    <a:srgbClr val="6E747A">
                      <a:alpha val="43000"/>
                    </a:srgbClr>
                  </a:outerShdw>
                </a:effectLst>
              </a:rPr>
              <a:t>NÖRON PLATFORMU TOPLUMSAL ETKİ BOYUTU</a:t>
            </a:r>
          </a:p>
        </p:txBody>
      </p:sp>
      <p:sp>
        <p:nvSpPr>
          <p:cNvPr id="3" name="Dikdörtgen 2"/>
          <p:cNvSpPr/>
          <p:nvPr/>
        </p:nvSpPr>
        <p:spPr>
          <a:xfrm>
            <a:off x="97047" y="520963"/>
            <a:ext cx="4403651" cy="1169551"/>
          </a:xfrm>
          <a:prstGeom prst="rect">
            <a:avLst/>
          </a:prstGeom>
          <a:solidFill>
            <a:schemeClr val="accent5">
              <a:lumMod val="20000"/>
              <a:lumOff val="80000"/>
            </a:schemeClr>
          </a:solidFill>
          <a:ln w="19050">
            <a:solidFill>
              <a:schemeClr val="bg2"/>
            </a:solidFill>
          </a:ln>
        </p:spPr>
        <p:txBody>
          <a:bodyPr wrap="square">
            <a:spAutoFit/>
          </a:bodyPr>
          <a:lstStyle/>
          <a:p>
            <a:pPr algn="just"/>
            <a:r>
              <a:rPr lang="tr-TR" b="1" dirty="0">
                <a:solidFill>
                  <a:srgbClr val="C00000"/>
                </a:solidFill>
              </a:rPr>
              <a:t>Projenin Amacı ve Hedefleri: </a:t>
            </a:r>
            <a:r>
              <a:rPr lang="tr-TR" kern="1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Nöron hasarına yol açan hastalıkların tanı, tedavi ve izlemine yönelik biyobelirteç ve ileri teknolojik uyarı sistemlerinin geliştirilmesinin sosyal, beşeri ve ekonomik etkilerinin değerlendirmesini yapmak</a:t>
            </a:r>
            <a:endParaRPr lang="tr-TR" dirty="0"/>
          </a:p>
        </p:txBody>
      </p:sp>
      <p:sp>
        <p:nvSpPr>
          <p:cNvPr id="12" name="Content Placeholder 2">
            <a:extLst>
              <a:ext uri="{FF2B5EF4-FFF2-40B4-BE49-F238E27FC236}">
                <a16:creationId xmlns:a16="http://schemas.microsoft.com/office/drawing/2014/main" id="{5FC7F6EE-BA1B-D9A4-935B-3D85A235777B}"/>
              </a:ext>
            </a:extLst>
          </p:cNvPr>
          <p:cNvSpPr txBox="1">
            <a:spLocks/>
          </p:cNvSpPr>
          <p:nvPr/>
        </p:nvSpPr>
        <p:spPr>
          <a:xfrm>
            <a:off x="162411" y="3566394"/>
            <a:ext cx="9677196" cy="1733461"/>
          </a:xfrm>
          <a:prstGeom prst="rect">
            <a:avLst/>
          </a:prstGeom>
          <a:solidFill>
            <a:schemeClr val="bg1">
              <a:lumMod val="95000"/>
            </a:schemeClr>
          </a:solidFill>
          <a:ln w="19050">
            <a:solidFill>
              <a:schemeClr val="bg2"/>
            </a:solidFill>
          </a:ln>
        </p:spPr>
        <p:txBody>
          <a:bodyPr vert="horz" lIns="91440" tIns="45720" rIns="91440" bIns="45720" rtlCol="0">
            <a:noAutofit/>
          </a:bodyPr>
          <a:lstStyle>
            <a:defPPr marR="0" lvl="0" algn="l" rtl="0">
              <a:lnSpc>
                <a:spcPct val="100000"/>
              </a:lnSpc>
              <a:spcBef>
                <a:spcPts val="0"/>
              </a:spcBef>
              <a:spcAft>
                <a:spcPts val="0"/>
              </a:spcAft>
            </a:defPPr>
            <a:lvl1pPr marL="228600" marR="0" lvl="0" indent="-228600" algn="l" defTabSz="914400" rtl="0" eaLnBrk="1" latinLnBrk="0" hangingPunct="1">
              <a:lnSpc>
                <a:spcPct val="90000"/>
              </a:lnSpc>
              <a:spcBef>
                <a:spcPts val="1000"/>
              </a:spcBef>
              <a:spcAft>
                <a:spcPts val="0"/>
              </a:spcAft>
              <a:buClr>
                <a:srgbClr val="000000"/>
              </a:buClr>
              <a:buFont typeface="Arial" panose="020B0604020202020204" pitchFamily="34" charset="0"/>
              <a:buChar char="•"/>
              <a:defRPr sz="2800" b="0" i="0" u="none" strike="noStrike" kern="1200" cap="none">
                <a:solidFill>
                  <a:schemeClr val="tx1"/>
                </a:solidFill>
                <a:latin typeface="+mn-lt"/>
                <a:ea typeface="+mn-ea"/>
                <a:cs typeface="+mn-cs"/>
                <a:sym typeface="Arial"/>
              </a:defRPr>
            </a:lvl1pPr>
            <a:lvl2pPr marL="685800" marR="0" lvl="1" indent="-228600" algn="l" defTabSz="914400" rtl="0" eaLnBrk="1" latinLnBrk="0" hangingPunct="1">
              <a:lnSpc>
                <a:spcPct val="90000"/>
              </a:lnSpc>
              <a:spcBef>
                <a:spcPts val="500"/>
              </a:spcBef>
              <a:spcAft>
                <a:spcPts val="0"/>
              </a:spcAft>
              <a:buClr>
                <a:srgbClr val="000000"/>
              </a:buClr>
              <a:buFont typeface="Arial" panose="020B0604020202020204" pitchFamily="34" charset="0"/>
              <a:buChar char="•"/>
              <a:defRPr sz="2400" b="0" i="0" u="none" strike="noStrike" kern="1200" cap="none">
                <a:solidFill>
                  <a:schemeClr val="tx1"/>
                </a:solidFill>
                <a:latin typeface="+mn-lt"/>
                <a:ea typeface="+mn-ea"/>
                <a:cs typeface="+mn-cs"/>
                <a:sym typeface="Arial"/>
              </a:defRPr>
            </a:lvl2pPr>
            <a:lvl3pPr marL="1143000" marR="0" lvl="2" indent="-228600" algn="l" defTabSz="914400" rtl="0" eaLnBrk="1" latinLnBrk="0" hangingPunct="1">
              <a:lnSpc>
                <a:spcPct val="90000"/>
              </a:lnSpc>
              <a:spcBef>
                <a:spcPts val="500"/>
              </a:spcBef>
              <a:spcAft>
                <a:spcPts val="0"/>
              </a:spcAft>
              <a:buClr>
                <a:srgbClr val="000000"/>
              </a:buClr>
              <a:buFont typeface="Arial" panose="020B0604020202020204" pitchFamily="34" charset="0"/>
              <a:buChar char="•"/>
              <a:defRPr sz="2000" b="0" i="0" u="none" strike="noStrike" kern="1200" cap="none">
                <a:solidFill>
                  <a:schemeClr val="tx1"/>
                </a:solidFill>
                <a:latin typeface="+mn-lt"/>
                <a:ea typeface="+mn-ea"/>
                <a:cs typeface="+mn-cs"/>
                <a:sym typeface="Arial"/>
              </a:defRPr>
            </a:lvl3pPr>
            <a:lvl4pPr marL="1600200" marR="0" lvl="3" indent="-228600" algn="l" defTabSz="914400" rtl="0" eaLnBrk="1" latinLnBrk="0" hangingPunct="1">
              <a:lnSpc>
                <a:spcPct val="90000"/>
              </a:lnSpc>
              <a:spcBef>
                <a:spcPts val="500"/>
              </a:spcBef>
              <a:spcAft>
                <a:spcPts val="0"/>
              </a:spcAft>
              <a:buClr>
                <a:srgbClr val="000000"/>
              </a:buClr>
              <a:buFont typeface="Arial" panose="020B0604020202020204" pitchFamily="34" charset="0"/>
              <a:buChar char="•"/>
              <a:defRPr sz="1800" b="0" i="0" u="none" strike="noStrike" kern="1200" cap="none">
                <a:solidFill>
                  <a:schemeClr val="tx1"/>
                </a:solidFill>
                <a:latin typeface="+mn-lt"/>
                <a:ea typeface="+mn-ea"/>
                <a:cs typeface="+mn-cs"/>
                <a:sym typeface="Arial"/>
              </a:defRPr>
            </a:lvl4pPr>
            <a:lvl5pPr marL="2057400" marR="0" lvl="4" indent="-228600" algn="l" defTabSz="914400" rtl="0" eaLnBrk="1" latinLnBrk="0" hangingPunct="1">
              <a:lnSpc>
                <a:spcPct val="90000"/>
              </a:lnSpc>
              <a:spcBef>
                <a:spcPts val="500"/>
              </a:spcBef>
              <a:spcAft>
                <a:spcPts val="0"/>
              </a:spcAft>
              <a:buClr>
                <a:srgbClr val="000000"/>
              </a:buClr>
              <a:buFont typeface="Arial" panose="020B0604020202020204" pitchFamily="34" charset="0"/>
              <a:buChar char="•"/>
              <a:defRPr sz="1800" b="0" i="0" u="none" strike="noStrike" kern="1200" cap="none">
                <a:solidFill>
                  <a:schemeClr val="tx1"/>
                </a:solidFill>
                <a:latin typeface="+mn-lt"/>
                <a:ea typeface="+mn-ea"/>
                <a:cs typeface="+mn-cs"/>
                <a:sym typeface="Arial"/>
              </a:defRPr>
            </a:lvl5pPr>
            <a:lvl6pPr marL="2514600" marR="0" lvl="5" indent="-228600" algn="l" defTabSz="914400" rtl="0" eaLnBrk="1" latinLnBrk="0" hangingPunct="1">
              <a:lnSpc>
                <a:spcPct val="90000"/>
              </a:lnSpc>
              <a:spcBef>
                <a:spcPts val="500"/>
              </a:spcBef>
              <a:spcAft>
                <a:spcPts val="0"/>
              </a:spcAft>
              <a:buClr>
                <a:srgbClr val="000000"/>
              </a:buClr>
              <a:buFont typeface="Arial" panose="020B0604020202020204" pitchFamily="34" charset="0"/>
              <a:buChar char="•"/>
              <a:defRPr sz="1800" b="0" i="0" u="none" strike="noStrike" kern="1200" cap="none">
                <a:solidFill>
                  <a:schemeClr val="tx1"/>
                </a:solidFill>
                <a:latin typeface="+mn-lt"/>
                <a:ea typeface="+mn-ea"/>
                <a:cs typeface="+mn-cs"/>
                <a:sym typeface="Arial"/>
              </a:defRPr>
            </a:lvl6pPr>
            <a:lvl7pPr marL="2971800" marR="0" lvl="6" indent="-228600" algn="l" defTabSz="914400" rtl="0" eaLnBrk="1" latinLnBrk="0" hangingPunct="1">
              <a:lnSpc>
                <a:spcPct val="90000"/>
              </a:lnSpc>
              <a:spcBef>
                <a:spcPts val="500"/>
              </a:spcBef>
              <a:spcAft>
                <a:spcPts val="0"/>
              </a:spcAft>
              <a:buClr>
                <a:srgbClr val="000000"/>
              </a:buClr>
              <a:buFont typeface="Arial" panose="020B0604020202020204" pitchFamily="34" charset="0"/>
              <a:buChar char="•"/>
              <a:defRPr sz="1800" b="0" i="0" u="none" strike="noStrike" kern="1200" cap="none">
                <a:solidFill>
                  <a:schemeClr val="tx1"/>
                </a:solidFill>
                <a:latin typeface="+mn-lt"/>
                <a:ea typeface="+mn-ea"/>
                <a:cs typeface="+mn-cs"/>
                <a:sym typeface="Arial"/>
              </a:defRPr>
            </a:lvl7pPr>
            <a:lvl8pPr marL="3429000" marR="0" lvl="7" indent="-228600" algn="l" defTabSz="914400" rtl="0" eaLnBrk="1" latinLnBrk="0" hangingPunct="1">
              <a:lnSpc>
                <a:spcPct val="90000"/>
              </a:lnSpc>
              <a:spcBef>
                <a:spcPts val="500"/>
              </a:spcBef>
              <a:spcAft>
                <a:spcPts val="0"/>
              </a:spcAft>
              <a:buClr>
                <a:srgbClr val="000000"/>
              </a:buClr>
              <a:buFont typeface="Arial" panose="020B0604020202020204" pitchFamily="34" charset="0"/>
              <a:buChar char="•"/>
              <a:defRPr sz="1800" b="0" i="0" u="none" strike="noStrike" kern="1200" cap="none">
                <a:solidFill>
                  <a:schemeClr val="tx1"/>
                </a:solidFill>
                <a:latin typeface="+mn-lt"/>
                <a:ea typeface="+mn-ea"/>
                <a:cs typeface="+mn-cs"/>
                <a:sym typeface="Arial"/>
              </a:defRPr>
            </a:lvl8pPr>
            <a:lvl9pPr marL="3886200" marR="0" lvl="8" indent="-228600" algn="l" defTabSz="914400" rtl="0" eaLnBrk="1" latinLnBrk="0" hangingPunct="1">
              <a:lnSpc>
                <a:spcPct val="90000"/>
              </a:lnSpc>
              <a:spcBef>
                <a:spcPts val="500"/>
              </a:spcBef>
              <a:spcAft>
                <a:spcPts val="0"/>
              </a:spcAft>
              <a:buClr>
                <a:srgbClr val="000000"/>
              </a:buClr>
              <a:buFont typeface="Arial" panose="020B0604020202020204" pitchFamily="34" charset="0"/>
              <a:buChar char="•"/>
              <a:defRPr sz="1800" b="0" i="0" u="none" strike="noStrike" kern="1200" cap="none">
                <a:solidFill>
                  <a:schemeClr val="tx1"/>
                </a:solidFill>
                <a:latin typeface="+mn-lt"/>
                <a:ea typeface="+mn-ea"/>
                <a:cs typeface="+mn-cs"/>
                <a:sym typeface="Arial"/>
              </a:defRPr>
            </a:lvl9pPr>
          </a:lstStyle>
          <a:p>
            <a:pPr marL="0" indent="0" algn="just">
              <a:lnSpc>
                <a:spcPct val="100000"/>
              </a:lnSpc>
              <a:spcBef>
                <a:spcPts val="0"/>
              </a:spcBef>
              <a:buNone/>
            </a:pPr>
            <a:r>
              <a:rPr lang="tr-TR" sz="1200" b="1" kern="1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Sosyo</a:t>
            </a:r>
            <a:r>
              <a:rPr lang="tr-TR" sz="12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-Ekonomik Etkinin Ölçülmesi ve Değerlendirilmesi:</a:t>
            </a:r>
          </a:p>
          <a:p>
            <a:pPr marL="0" algn="just">
              <a:lnSpc>
                <a:spcPct val="100000"/>
              </a:lnSpc>
              <a:spcBef>
                <a:spcPts val="0"/>
              </a:spcBef>
            </a:pPr>
            <a:r>
              <a:rPr lang="tr-TR" sz="1200" kern="1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Hastalıkların toplumda yaygınlığının ekonomik çıktı ve ulusal sağlık harcaması üzerindeki etkisinin analizi</a:t>
            </a:r>
          </a:p>
          <a:p>
            <a:pPr marL="0" algn="just">
              <a:lnSpc>
                <a:spcPct val="100000"/>
              </a:lnSpc>
              <a:spcBef>
                <a:spcPts val="0"/>
              </a:spcBef>
            </a:pPr>
            <a:r>
              <a:rPr lang="tr-TR" sz="1200" kern="1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Hastalıktan kaynaklı olarak kullanılan ilaç/cihazların bireylere olan </a:t>
            </a:r>
            <a:r>
              <a:rPr lang="tr-TR" sz="1200" kern="100" dirty="0" err="1">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katastorfik</a:t>
            </a:r>
            <a:r>
              <a:rPr lang="tr-TR" sz="1200" kern="1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 sağlık harcaması etkisi </a:t>
            </a:r>
          </a:p>
          <a:p>
            <a:pPr marL="0" algn="just">
              <a:lnSpc>
                <a:spcPct val="100000"/>
              </a:lnSpc>
              <a:spcBef>
                <a:spcPts val="0"/>
              </a:spcBef>
            </a:pPr>
            <a:r>
              <a:rPr lang="tr-TR" sz="1200" kern="100" dirty="0" err="1">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APYK’larda</a:t>
            </a:r>
            <a:r>
              <a:rPr lang="tr-TR" sz="1200" kern="1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 yer alan hastalar ile birlikte yapılacak boylamsal saha araştırması yaşam kalitesi analiz</a:t>
            </a:r>
            <a:endParaRPr lang="tr-US" sz="1200" kern="1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buFont typeface="Arial" panose="020B0604020202020204" pitchFamily="34" charset="0"/>
              <a:buNone/>
            </a:pPr>
            <a:r>
              <a:rPr lang="tr-TR" sz="12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ÇIKTILAR:</a:t>
            </a:r>
          </a:p>
          <a:p>
            <a:pPr marL="0" lvl="1" algn="just">
              <a:lnSpc>
                <a:spcPct val="100000"/>
              </a:lnSpc>
              <a:spcBef>
                <a:spcPts val="0"/>
              </a:spcBef>
            </a:pPr>
            <a:r>
              <a:rPr lang="tr-TR" sz="1200" kern="1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Hastalıkların ekonomik etkisini ortaya koyan modeller ve rapor </a:t>
            </a:r>
          </a:p>
          <a:p>
            <a:pPr marL="0" lvl="1" algn="just">
              <a:lnSpc>
                <a:spcPct val="100000"/>
              </a:lnSpc>
              <a:spcBef>
                <a:spcPts val="0"/>
              </a:spcBef>
            </a:pPr>
            <a:r>
              <a:rPr lang="tr-TR" sz="1200" kern="1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Hastalıktan kaynaklı finansal katastrofik düzeyi  ve proje kapsamında geliştirilecek ürünlere yönelik senaryo analizi ile olası kazançların değerlendirilmesi</a:t>
            </a:r>
          </a:p>
          <a:p>
            <a:pPr marL="0" lvl="1" algn="just">
              <a:lnSpc>
                <a:spcPct val="100000"/>
              </a:lnSpc>
              <a:spcBef>
                <a:spcPts val="0"/>
              </a:spcBef>
            </a:pPr>
            <a:r>
              <a:rPr lang="tr-TR" sz="1200" kern="1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Projelerin çıktılarının bireyler üzerinde yaşam kalitesi ve refah üzerinde yaratacağı değişimlerin incelenmesi </a:t>
            </a:r>
          </a:p>
        </p:txBody>
      </p:sp>
      <p:pic>
        <p:nvPicPr>
          <p:cNvPr id="15" name="Resim 14"/>
          <p:cNvPicPr>
            <a:picLocks noChangeAspect="1"/>
          </p:cNvPicPr>
          <p:nvPr/>
        </p:nvPicPr>
        <p:blipFill>
          <a:blip r:embed="rId3"/>
          <a:stretch>
            <a:fillRect/>
          </a:stretch>
        </p:blipFill>
        <p:spPr>
          <a:xfrm>
            <a:off x="8034807" y="85794"/>
            <a:ext cx="2045818" cy="367518"/>
          </a:xfrm>
          <a:prstGeom prst="rect">
            <a:avLst/>
          </a:prstGeom>
        </p:spPr>
      </p:pic>
      <p:sp>
        <p:nvSpPr>
          <p:cNvPr id="16" name="Metin kutusu 15">
            <a:extLst>
              <a:ext uri="{FF2B5EF4-FFF2-40B4-BE49-F238E27FC236}">
                <a16:creationId xmlns:a16="http://schemas.microsoft.com/office/drawing/2014/main" id="{6CB045F0-6F12-1C26-64A9-5BD023C0F48B}"/>
              </a:ext>
            </a:extLst>
          </p:cNvPr>
          <p:cNvSpPr txBox="1"/>
          <p:nvPr/>
        </p:nvSpPr>
        <p:spPr>
          <a:xfrm>
            <a:off x="97047" y="1893586"/>
            <a:ext cx="4403651" cy="1410899"/>
          </a:xfrm>
          <a:prstGeom prst="rect">
            <a:avLst/>
          </a:prstGeom>
          <a:noFill/>
          <a:ln>
            <a:solidFill>
              <a:srgbClr val="002060"/>
            </a:solidFill>
          </a:ln>
        </p:spPr>
        <p:txBody>
          <a:bodyPr wrap="square">
            <a:spAutoFit/>
          </a:bodyPr>
          <a:lstStyle/>
          <a:p>
            <a:pPr>
              <a:lnSpc>
                <a:spcPct val="107000"/>
              </a:lnSpc>
              <a:spcAft>
                <a:spcPts val="800"/>
              </a:spcAft>
            </a:pPr>
            <a:r>
              <a:rPr lang="tr-TR" sz="1200" dirty="0">
                <a:effectLst/>
                <a:latin typeface="Calibri" panose="020F0502020204030204" pitchFamily="34" charset="0"/>
                <a:ea typeface="Calibri" panose="020F0502020204030204" pitchFamily="34" charset="0"/>
                <a:cs typeface="Calibri" panose="020F0502020204030204" pitchFamily="34" charset="0"/>
              </a:rPr>
              <a:t>-Hastalıkların ve buna bağlı olarak kullanılan/geliştirilecek ilaç/cihazların etkisi ve algısı;</a:t>
            </a:r>
          </a:p>
          <a:p>
            <a:pPr marL="285750" indent="-285750">
              <a:lnSpc>
                <a:spcPct val="107000"/>
              </a:lnSpc>
              <a:spcAft>
                <a:spcPts val="800"/>
              </a:spcAft>
              <a:buFont typeface="Arial" panose="020B0604020202020204" pitchFamily="34" charset="0"/>
              <a:buChar char="•"/>
            </a:pPr>
            <a:r>
              <a:rPr lang="tr-TR" sz="1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Ekonomik ve sağlık harcamaları alt boyutunda</a:t>
            </a:r>
            <a:r>
              <a:rPr lang="tr-TR" sz="1200" b="1" i="1" dirty="0">
                <a:effectLst/>
                <a:latin typeface="Calibri" panose="020F0502020204030204" pitchFamily="34" charset="0"/>
                <a:ea typeface="Calibri" panose="020F0502020204030204" pitchFamily="34" charset="0"/>
                <a:cs typeface="Calibri" panose="020F0502020204030204" pitchFamily="34" charset="0"/>
              </a:rPr>
              <a:t>,</a:t>
            </a:r>
            <a:endParaRPr lang="tr-TR" sz="12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tr-TR" sz="1200" b="1"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Katastrofik</a:t>
            </a:r>
            <a:r>
              <a:rPr lang="tr-TR" sz="1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sağlık harcaması alt boyutunda</a:t>
            </a:r>
            <a:r>
              <a:rPr lang="tr-TR" sz="1200" b="1" i="1" dirty="0">
                <a:effectLst/>
                <a:latin typeface="Calibri" panose="020F0502020204030204" pitchFamily="34" charset="0"/>
                <a:ea typeface="Calibri" panose="020F0502020204030204" pitchFamily="34" charset="0"/>
                <a:cs typeface="Calibri" panose="020F0502020204030204" pitchFamily="34" charset="0"/>
              </a:rPr>
              <a:t>,</a:t>
            </a:r>
            <a:endParaRPr lang="tr-TR" sz="12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tr-TR" sz="1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Yaşam kalitesi alt boyutunda</a:t>
            </a:r>
            <a:r>
              <a:rPr lang="tr-TR" sz="1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tr-US" sz="1200" dirty="0">
                <a:latin typeface="Calibri" panose="020F0502020204030204" pitchFamily="34" charset="0"/>
                <a:ea typeface="Times New Roman" panose="02020603050405020304" pitchFamily="18" charset="0"/>
                <a:cs typeface="Calibri" panose="020F0502020204030204" pitchFamily="34" charset="0"/>
              </a:rPr>
              <a:t> </a:t>
            </a:r>
            <a:r>
              <a:rPr lang="tr-TR" sz="1200" dirty="0">
                <a:effectLst/>
                <a:latin typeface="Calibri" panose="020F0502020204030204" pitchFamily="34" charset="0"/>
                <a:ea typeface="Times New Roman" panose="02020603050405020304" pitchFamily="18" charset="0"/>
                <a:cs typeface="Calibri" panose="020F0502020204030204" pitchFamily="34" charset="0"/>
              </a:rPr>
              <a:t>irdelenecektir.</a:t>
            </a:r>
            <a:endParaRPr lang="tr-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Dikdörtgen 4"/>
          <p:cNvSpPr/>
          <p:nvPr/>
        </p:nvSpPr>
        <p:spPr>
          <a:xfrm>
            <a:off x="4730087" y="556041"/>
            <a:ext cx="5007037" cy="1200329"/>
          </a:xfrm>
          <a:prstGeom prst="rect">
            <a:avLst/>
          </a:prstGeom>
          <a:ln>
            <a:solidFill>
              <a:srgbClr val="002060"/>
            </a:solidFill>
          </a:ln>
        </p:spPr>
        <p:txBody>
          <a:bodyPr wrap="square">
            <a:spAutoFit/>
          </a:bodyPr>
          <a:lstStyle/>
          <a:p>
            <a:pPr algn="just"/>
            <a:r>
              <a:rPr lang="tr-TR" sz="1200" kern="1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Katastrofik sağlık harcaması ve yaşam kalitesi alt boyutlarındaki araştırmalar öncesinde yüz yüze geniş katılımlı bir bilgilendirme toplantısı yapılacaktır. Platform araştırma sonuçları ve elde edilen bulgular platform iletişim kanallarımız  ve hasta dernekleri aracılığı ile nöron hastalığı olan toplumdaki diğer bireylere aktarılarak  toplumsal etkiler odağında hasta eğitimi verilmiş olacaktır. </a:t>
            </a:r>
            <a:endParaRPr lang="tr-US" sz="1200" kern="1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Metin kutusu 19">
            <a:extLst>
              <a:ext uri="{FF2B5EF4-FFF2-40B4-BE49-F238E27FC236}">
                <a16:creationId xmlns:a16="http://schemas.microsoft.com/office/drawing/2014/main" id="{7A55F564-D533-A2F5-A7A9-F6FBE21EFF2A}"/>
              </a:ext>
            </a:extLst>
          </p:cNvPr>
          <p:cNvSpPr txBox="1"/>
          <p:nvPr/>
        </p:nvSpPr>
        <p:spPr>
          <a:xfrm>
            <a:off x="4633977" y="1915695"/>
            <a:ext cx="2147961" cy="1200329"/>
          </a:xfrm>
          <a:prstGeom prst="rect">
            <a:avLst/>
          </a:prstGeom>
          <a:noFill/>
          <a:ln>
            <a:solidFill>
              <a:srgbClr val="002060"/>
            </a:solidFill>
          </a:ln>
        </p:spPr>
        <p:txBody>
          <a:bodyPr wrap="square" rtlCol="0">
            <a:spAutoFit/>
          </a:bodyPr>
          <a:lstStyle/>
          <a:p>
            <a:pPr lvl="3"/>
            <a:r>
              <a:rPr lang="en-GB" sz="1200" b="1" dirty="0" err="1">
                <a:solidFill>
                  <a:srgbClr val="C00000"/>
                </a:solidFill>
                <a:latin typeface="Calibri" panose="020F0502020204030204" pitchFamily="34" charset="0"/>
                <a:cs typeface="Calibri" panose="020F0502020204030204" pitchFamily="34" charset="0"/>
              </a:rPr>
              <a:t>Farkındalık</a:t>
            </a:r>
            <a:r>
              <a:rPr lang="en-GB" sz="1200" b="1" dirty="0">
                <a:solidFill>
                  <a:srgbClr val="C00000"/>
                </a:solidFill>
                <a:latin typeface="Calibri" panose="020F0502020204030204" pitchFamily="34" charset="0"/>
                <a:cs typeface="Calibri" panose="020F0502020204030204" pitchFamily="34" charset="0"/>
              </a:rPr>
              <a:t> </a:t>
            </a:r>
            <a:r>
              <a:rPr lang="en-GB" sz="1200" b="1" dirty="0" err="1">
                <a:solidFill>
                  <a:srgbClr val="C00000"/>
                </a:solidFill>
                <a:latin typeface="Calibri" panose="020F0502020204030204" pitchFamily="34" charset="0"/>
                <a:cs typeface="Calibri" panose="020F0502020204030204" pitchFamily="34" charset="0"/>
              </a:rPr>
              <a:t>ve</a:t>
            </a:r>
            <a:r>
              <a:rPr lang="en-GB" sz="1200" b="1" dirty="0">
                <a:solidFill>
                  <a:srgbClr val="C00000"/>
                </a:solidFill>
                <a:latin typeface="Calibri" panose="020F0502020204030204" pitchFamily="34" charset="0"/>
                <a:cs typeface="Calibri" panose="020F0502020204030204" pitchFamily="34" charset="0"/>
              </a:rPr>
              <a:t> </a:t>
            </a:r>
            <a:r>
              <a:rPr lang="en-GB" sz="1200" b="1" dirty="0" err="1">
                <a:solidFill>
                  <a:srgbClr val="C00000"/>
                </a:solidFill>
                <a:latin typeface="Calibri" panose="020F0502020204030204" pitchFamily="34" charset="0"/>
                <a:cs typeface="Calibri" panose="020F0502020204030204" pitchFamily="34" charset="0"/>
              </a:rPr>
              <a:t>Bilgilendirme</a:t>
            </a:r>
            <a:endParaRPr lang="en-GB" sz="1200" b="1" dirty="0">
              <a:solidFill>
                <a:srgbClr val="C00000"/>
              </a:solidFill>
              <a:latin typeface="Calibri" panose="020F0502020204030204" pitchFamily="34" charset="0"/>
              <a:cs typeface="Calibri" panose="020F0502020204030204" pitchFamily="34" charset="0"/>
            </a:endParaRPr>
          </a:p>
          <a:p>
            <a:pPr marL="185738" lvl="3" indent="-185738">
              <a:buFont typeface="Arial" panose="020B0604020202020204" pitchFamily="34" charset="0"/>
              <a:buChar char="•"/>
            </a:pPr>
            <a:r>
              <a:rPr lang="tr-TR" sz="1200" dirty="0">
                <a:latin typeface="Calibri" panose="020F0502020204030204" pitchFamily="34" charset="0"/>
                <a:cs typeface="Calibri" panose="020F0502020204030204" pitchFamily="34" charset="0"/>
              </a:rPr>
              <a:t>Bilgilendirme Toplantısı </a:t>
            </a:r>
          </a:p>
          <a:p>
            <a:pPr marL="185738" lvl="3" indent="-185738">
              <a:buFont typeface="Arial" panose="020B0604020202020204" pitchFamily="34" charset="0"/>
              <a:buChar char="•"/>
            </a:pPr>
            <a:r>
              <a:rPr lang="en-GB" sz="1200" dirty="0" err="1">
                <a:latin typeface="Calibri" panose="020F0502020204030204" pitchFamily="34" charset="0"/>
                <a:cs typeface="Calibri" panose="020F0502020204030204" pitchFamily="34" charset="0"/>
              </a:rPr>
              <a:t>Proje</a:t>
            </a:r>
            <a:r>
              <a:rPr lang="en-GB" sz="1200" dirty="0">
                <a:latin typeface="Calibri" panose="020F0502020204030204" pitchFamily="34" charset="0"/>
                <a:cs typeface="Calibri" panose="020F0502020204030204" pitchFamily="34" charset="0"/>
              </a:rPr>
              <a:t> </a:t>
            </a:r>
            <a:r>
              <a:rPr lang="tr-TR" sz="1200" dirty="0">
                <a:latin typeface="Calibri" panose="020F0502020204030204" pitchFamily="34" charset="0"/>
                <a:cs typeface="Calibri" panose="020F0502020204030204" pitchFamily="34" charset="0"/>
              </a:rPr>
              <a:t>Video</a:t>
            </a:r>
            <a:r>
              <a:rPr lang="en-GB" sz="1200" dirty="0" err="1">
                <a:latin typeface="Calibri" panose="020F0502020204030204" pitchFamily="34" charset="0"/>
                <a:cs typeface="Calibri" panose="020F0502020204030204" pitchFamily="34" charset="0"/>
              </a:rPr>
              <a:t>ları</a:t>
            </a:r>
            <a:endParaRPr lang="en-GB" sz="1200" dirty="0">
              <a:latin typeface="Calibri" panose="020F0502020204030204" pitchFamily="34" charset="0"/>
              <a:cs typeface="Calibri" panose="020F0502020204030204" pitchFamily="34" charset="0"/>
            </a:endParaRPr>
          </a:p>
          <a:p>
            <a:pPr marL="185738" lvl="3" indent="-185738">
              <a:buFont typeface="Arial" panose="020B0604020202020204" pitchFamily="34" charset="0"/>
              <a:buChar char="•"/>
            </a:pPr>
            <a:r>
              <a:rPr lang="en-US" sz="1200" dirty="0" err="1">
                <a:latin typeface="Calibri" panose="020F0502020204030204" pitchFamily="34" charset="0"/>
                <a:cs typeface="Calibri" panose="020F0502020204030204" pitchFamily="34" charset="0"/>
              </a:rPr>
              <a:t>Sosyal</a:t>
            </a:r>
            <a:r>
              <a:rPr lang="en-US" sz="1200" dirty="0">
                <a:latin typeface="Calibri" panose="020F0502020204030204" pitchFamily="34" charset="0"/>
                <a:cs typeface="Calibri" panose="020F0502020204030204" pitchFamily="34" charset="0"/>
              </a:rPr>
              <a:t> med</a:t>
            </a:r>
            <a:r>
              <a:rPr lang="tr-TR" sz="1200" dirty="0">
                <a:latin typeface="Calibri" panose="020F0502020204030204" pitchFamily="34" charset="0"/>
                <a:cs typeface="Calibri" panose="020F0502020204030204" pitchFamily="34" charset="0"/>
              </a:rPr>
              <a:t>ya</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paylaşımları</a:t>
            </a:r>
            <a:endParaRPr lang="tr-TR" sz="1200" dirty="0">
              <a:latin typeface="Calibri" panose="020F0502020204030204" pitchFamily="34" charset="0"/>
              <a:cs typeface="Calibri" panose="020F0502020204030204" pitchFamily="34" charset="0"/>
            </a:endParaRPr>
          </a:p>
          <a:p>
            <a:pPr marL="185738" lvl="3" indent="-185738">
              <a:buFont typeface="Arial" panose="020B0604020202020204" pitchFamily="34" charset="0"/>
              <a:buChar char="•"/>
            </a:pPr>
            <a:r>
              <a:rPr lang="tr-TR" sz="1200" dirty="0">
                <a:latin typeface="Calibri" panose="020F0502020204030204" pitchFamily="34" charset="0"/>
                <a:cs typeface="Calibri" panose="020F0502020204030204" pitchFamily="34" charset="0"/>
              </a:rPr>
              <a:t>Hasta Dernekleri </a:t>
            </a:r>
            <a:endParaRPr lang="en-GB" sz="1200" dirty="0">
              <a:latin typeface="Calibri" panose="020F0502020204030204" pitchFamily="34" charset="0"/>
              <a:cs typeface="Calibri" panose="020F0502020204030204" pitchFamily="34" charset="0"/>
            </a:endParaRPr>
          </a:p>
          <a:p>
            <a:pPr marL="185738" lvl="3" indent="-185738">
              <a:buFont typeface="Arial" panose="020B0604020202020204" pitchFamily="34" charset="0"/>
              <a:buChar char="•"/>
            </a:pPr>
            <a:r>
              <a:rPr lang="tr-TR" sz="1200" dirty="0">
                <a:latin typeface="Calibri" panose="020F0502020204030204" pitchFamily="34" charset="0"/>
                <a:cs typeface="Calibri" panose="020F0502020204030204" pitchFamily="34" charset="0"/>
              </a:rPr>
              <a:t>Hasta Deneyim Anketi</a:t>
            </a:r>
          </a:p>
        </p:txBody>
      </p:sp>
      <p:pic>
        <p:nvPicPr>
          <p:cNvPr id="11" name="Picture 10">
            <a:extLst>
              <a:ext uri="{FF2B5EF4-FFF2-40B4-BE49-F238E27FC236}">
                <a16:creationId xmlns:a16="http://schemas.microsoft.com/office/drawing/2014/main" id="{9AB04309-32ED-9EFD-AFEB-821060716103}"/>
              </a:ext>
            </a:extLst>
          </p:cNvPr>
          <p:cNvPicPr>
            <a:picLocks noChangeAspect="1"/>
          </p:cNvPicPr>
          <p:nvPr/>
        </p:nvPicPr>
        <p:blipFill rotWithShape="1">
          <a:blip r:embed="rId4"/>
          <a:srcRect t="12647" b="17106"/>
          <a:stretch/>
        </p:blipFill>
        <p:spPr>
          <a:xfrm>
            <a:off x="6985686" y="1888082"/>
            <a:ext cx="2853921" cy="1278781"/>
          </a:xfrm>
          <a:prstGeom prst="rect">
            <a:avLst/>
          </a:prstGeom>
          <a:ln>
            <a:solidFill>
              <a:srgbClr val="002060"/>
            </a:solidFill>
          </a:ln>
        </p:spPr>
      </p:pic>
    </p:spTree>
    <p:extLst>
      <p:ext uri="{BB962C8B-B14F-4D97-AF65-F5344CB8AC3E}">
        <p14:creationId xmlns:p14="http://schemas.microsoft.com/office/powerpoint/2010/main" val="134868037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2097</TotalTime>
  <Words>564</Words>
  <Application>Microsoft Macintosh PowerPoint</Application>
  <PresentationFormat>Özel</PresentationFormat>
  <Paragraphs>115</Paragraphs>
  <Slides>6</Slides>
  <Notes>4</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6</vt:i4>
      </vt:variant>
    </vt:vector>
  </HeadingPairs>
  <TitlesOfParts>
    <vt:vector size="15" baseType="lpstr">
      <vt:lpstr>Arial</vt:lpstr>
      <vt:lpstr>Arial Bold</vt:lpstr>
      <vt:lpstr>Calibri</vt:lpstr>
      <vt:lpstr>Calibri Light</vt:lpstr>
      <vt:lpstr>Noto Sans Symbols</vt:lpstr>
      <vt:lpstr>Trebuchet MS</vt:lpstr>
      <vt:lpstr>Trebuchet MS (Headings)</vt:lpstr>
      <vt:lpstr>Office Theme</vt:lpstr>
      <vt:lpstr>1_Office Teması</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TUBITAK</dc:creator>
  <cp:lastModifiedBy>DILDAR KONUKOGLU</cp:lastModifiedBy>
  <cp:revision>143</cp:revision>
  <dcterms:created xsi:type="dcterms:W3CDTF">2021-10-11T15:01:22Z</dcterms:created>
  <dcterms:modified xsi:type="dcterms:W3CDTF">2023-12-01T16:57:40Z</dcterms:modified>
</cp:coreProperties>
</file>